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9" r:id="rId3"/>
    <p:sldId id="259" r:id="rId4"/>
    <p:sldId id="258" r:id="rId5"/>
    <p:sldId id="266" r:id="rId6"/>
    <p:sldId id="268" r:id="rId7"/>
    <p:sldId id="263" r:id="rId8"/>
    <p:sldId id="264" r:id="rId9"/>
    <p:sldId id="265" r:id="rId10"/>
    <p:sldId id="267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C52387-CD4D-41A4-98B8-F23C49FA2B98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78B2CC0-3FD6-4D0F-81AA-BE02D486C6D4}">
      <dgm:prSet/>
      <dgm:spPr/>
      <dgm:t>
        <a:bodyPr/>
        <a:lstStyle/>
        <a:p>
          <a:r>
            <a:rPr lang="en-US" u="none" dirty="0"/>
            <a:t>Sustainable Agriculture</a:t>
          </a:r>
        </a:p>
      </dgm:t>
    </dgm:pt>
    <dgm:pt modelId="{1CD0F964-278E-4C61-9B7C-CEA8925E8BE4}" type="parTrans" cxnId="{E4EDB24E-BA13-48F8-A425-8B6687028FC8}">
      <dgm:prSet/>
      <dgm:spPr/>
      <dgm:t>
        <a:bodyPr/>
        <a:lstStyle/>
        <a:p>
          <a:endParaRPr lang="en-US"/>
        </a:p>
      </dgm:t>
    </dgm:pt>
    <dgm:pt modelId="{E668EBE2-1C47-418B-B68A-6B4B77DA376A}" type="sibTrans" cxnId="{E4EDB24E-BA13-48F8-A425-8B6687028FC8}">
      <dgm:prSet/>
      <dgm:spPr/>
      <dgm:t>
        <a:bodyPr/>
        <a:lstStyle/>
        <a:p>
          <a:endParaRPr lang="en-US"/>
        </a:p>
      </dgm:t>
    </dgm:pt>
    <dgm:pt modelId="{0CDD5934-C67D-4C20-8CAE-9A8C118241B3}">
      <dgm:prSet/>
      <dgm:spPr/>
      <dgm:t>
        <a:bodyPr/>
        <a:lstStyle/>
        <a:p>
          <a:r>
            <a:rPr lang="en-US"/>
            <a:t>Promoting climate-smart farming practices, such as precision irrigation, </a:t>
          </a:r>
        </a:p>
      </dgm:t>
    </dgm:pt>
    <dgm:pt modelId="{1DDFDDA2-FE4C-40BE-B0F5-E0A608658379}" type="parTrans" cxnId="{E3F15F1C-EE65-4538-A08D-E98AD9F9945F}">
      <dgm:prSet/>
      <dgm:spPr/>
      <dgm:t>
        <a:bodyPr/>
        <a:lstStyle/>
        <a:p>
          <a:endParaRPr lang="en-US"/>
        </a:p>
      </dgm:t>
    </dgm:pt>
    <dgm:pt modelId="{60930D5F-784A-4BD1-9FC0-93BB15426EBB}" type="sibTrans" cxnId="{E3F15F1C-EE65-4538-A08D-E98AD9F9945F}">
      <dgm:prSet/>
      <dgm:spPr/>
      <dgm:t>
        <a:bodyPr/>
        <a:lstStyle/>
        <a:p>
          <a:endParaRPr lang="en-US"/>
        </a:p>
      </dgm:t>
    </dgm:pt>
    <dgm:pt modelId="{234E6D37-3A90-4E68-AB6D-920CA1E02554}">
      <dgm:prSet/>
      <dgm:spPr/>
      <dgm:t>
        <a:bodyPr/>
        <a:lstStyle/>
        <a:p>
          <a:r>
            <a:rPr lang="en-US" dirty="0"/>
            <a:t>Agroforestry, and conversation tillage,, to boost yields while reducing</a:t>
          </a:r>
        </a:p>
      </dgm:t>
    </dgm:pt>
    <dgm:pt modelId="{6A00E419-D3FA-4707-A4B0-2C8EBD257BE2}" type="parTrans" cxnId="{067245A5-D722-44B0-ABC9-15B8446885D3}">
      <dgm:prSet/>
      <dgm:spPr/>
      <dgm:t>
        <a:bodyPr/>
        <a:lstStyle/>
        <a:p>
          <a:endParaRPr lang="en-US"/>
        </a:p>
      </dgm:t>
    </dgm:pt>
    <dgm:pt modelId="{34E88611-16D2-4B89-946F-B54270DCEC84}" type="sibTrans" cxnId="{067245A5-D722-44B0-ABC9-15B8446885D3}">
      <dgm:prSet/>
      <dgm:spPr/>
      <dgm:t>
        <a:bodyPr/>
        <a:lstStyle/>
        <a:p>
          <a:endParaRPr lang="en-US"/>
        </a:p>
      </dgm:t>
    </dgm:pt>
    <dgm:pt modelId="{64AEEE64-15CD-4600-8EE2-892E4E578F44}">
      <dgm:prSet/>
      <dgm:spPr/>
      <dgm:t>
        <a:bodyPr/>
        <a:lstStyle/>
        <a:p>
          <a:r>
            <a:rPr lang="en-US"/>
            <a:t>Environmental impact.</a:t>
          </a:r>
        </a:p>
      </dgm:t>
    </dgm:pt>
    <dgm:pt modelId="{A9EA5F65-F41A-4D96-96D3-FF5AEC08AE34}" type="parTrans" cxnId="{87650F76-1EB6-49BA-ADDE-D745FD6EC6A5}">
      <dgm:prSet/>
      <dgm:spPr/>
      <dgm:t>
        <a:bodyPr/>
        <a:lstStyle/>
        <a:p>
          <a:endParaRPr lang="en-US"/>
        </a:p>
      </dgm:t>
    </dgm:pt>
    <dgm:pt modelId="{83B0CAE4-14CF-419D-9282-8FC5407BD302}" type="sibTrans" cxnId="{87650F76-1EB6-49BA-ADDE-D745FD6EC6A5}">
      <dgm:prSet/>
      <dgm:spPr/>
      <dgm:t>
        <a:bodyPr/>
        <a:lstStyle/>
        <a:p>
          <a:endParaRPr lang="en-US"/>
        </a:p>
      </dgm:t>
    </dgm:pt>
    <dgm:pt modelId="{89DA6498-7C67-4DAA-AFEE-367E1BE6E9CB}">
      <dgm:prSet/>
      <dgm:spPr/>
      <dgm:t>
        <a:bodyPr/>
        <a:lstStyle/>
        <a:p>
          <a:r>
            <a:rPr lang="en-US" u="none" dirty="0"/>
            <a:t>Research and Innovation</a:t>
          </a:r>
        </a:p>
      </dgm:t>
    </dgm:pt>
    <dgm:pt modelId="{274E49ED-FBA2-4D52-95E3-363E4E9DF192}" type="parTrans" cxnId="{7A277DE0-0610-47E7-ADF1-7F407F8B3737}">
      <dgm:prSet/>
      <dgm:spPr/>
      <dgm:t>
        <a:bodyPr/>
        <a:lstStyle/>
        <a:p>
          <a:endParaRPr lang="en-US"/>
        </a:p>
      </dgm:t>
    </dgm:pt>
    <dgm:pt modelId="{E3EED206-B871-4703-A9E5-6A7B2DEB873E}" type="sibTrans" cxnId="{7A277DE0-0610-47E7-ADF1-7F407F8B3737}">
      <dgm:prSet/>
      <dgm:spPr/>
      <dgm:t>
        <a:bodyPr/>
        <a:lstStyle/>
        <a:p>
          <a:endParaRPr lang="en-US"/>
        </a:p>
      </dgm:t>
    </dgm:pt>
    <dgm:pt modelId="{644514E4-E263-4FE4-BADE-E49525B1A278}">
      <dgm:prSet/>
      <dgm:spPr/>
      <dgm:t>
        <a:bodyPr/>
        <a:lstStyle/>
        <a:p>
          <a:r>
            <a:rPr lang="en-US"/>
            <a:t>Advancing agricultural research and technologies, including high</a:t>
          </a:r>
        </a:p>
      </dgm:t>
    </dgm:pt>
    <dgm:pt modelId="{3B981148-7288-4ECC-8A1C-768EBFF6E897}" type="parTrans" cxnId="{2AADAC9D-8A16-4679-94B1-9C35E00E9CD9}">
      <dgm:prSet/>
      <dgm:spPr/>
      <dgm:t>
        <a:bodyPr/>
        <a:lstStyle/>
        <a:p>
          <a:endParaRPr lang="en-US"/>
        </a:p>
      </dgm:t>
    </dgm:pt>
    <dgm:pt modelId="{0989DACA-8E13-4A1D-B9D9-74837E6FE6B2}" type="sibTrans" cxnId="{2AADAC9D-8A16-4679-94B1-9C35E00E9CD9}">
      <dgm:prSet/>
      <dgm:spPr/>
      <dgm:t>
        <a:bodyPr/>
        <a:lstStyle/>
        <a:p>
          <a:endParaRPr lang="en-US"/>
        </a:p>
      </dgm:t>
    </dgm:pt>
    <dgm:pt modelId="{2891CD22-E00B-4924-9E2D-3B8743D956FD}">
      <dgm:prSet/>
      <dgm:spPr/>
      <dgm:t>
        <a:bodyPr/>
        <a:lstStyle/>
        <a:p>
          <a:r>
            <a:rPr lang="en-US" dirty="0"/>
            <a:t>-yielding crop varieties, pest-resistant and digital farming tools. </a:t>
          </a:r>
        </a:p>
      </dgm:t>
    </dgm:pt>
    <dgm:pt modelId="{EA6E7E7E-AE22-465D-A5DA-772599B8D801}" type="parTrans" cxnId="{B27CE57A-B12F-4814-9634-FA0FA3154563}">
      <dgm:prSet/>
      <dgm:spPr/>
      <dgm:t>
        <a:bodyPr/>
        <a:lstStyle/>
        <a:p>
          <a:endParaRPr lang="en-US"/>
        </a:p>
      </dgm:t>
    </dgm:pt>
    <dgm:pt modelId="{9EB88CCF-DADD-4172-B8B1-E9303450D7DE}" type="sibTrans" cxnId="{B27CE57A-B12F-4814-9634-FA0FA3154563}">
      <dgm:prSet/>
      <dgm:spPr/>
      <dgm:t>
        <a:bodyPr/>
        <a:lstStyle/>
        <a:p>
          <a:endParaRPr lang="en-US"/>
        </a:p>
      </dgm:t>
    </dgm:pt>
    <dgm:pt modelId="{F4C782F4-2B1A-4F68-ACD7-BD0BC128EADE}">
      <dgm:prSet/>
      <dgm:spPr/>
      <dgm:t>
        <a:bodyPr/>
        <a:lstStyle/>
        <a:p>
          <a:r>
            <a:rPr lang="en-US" u="none" dirty="0"/>
            <a:t>Infrastructure Investments</a:t>
          </a:r>
        </a:p>
      </dgm:t>
    </dgm:pt>
    <dgm:pt modelId="{C5520C4B-3000-4837-BAF5-1E0F7842882D}" type="parTrans" cxnId="{C09845E9-1B2B-44EE-A97B-9527E6497ADA}">
      <dgm:prSet/>
      <dgm:spPr/>
      <dgm:t>
        <a:bodyPr/>
        <a:lstStyle/>
        <a:p>
          <a:endParaRPr lang="en-US"/>
        </a:p>
      </dgm:t>
    </dgm:pt>
    <dgm:pt modelId="{BC2EDC16-A21D-436C-AE43-C3EA1C3D9729}" type="sibTrans" cxnId="{C09845E9-1B2B-44EE-A97B-9527E6497ADA}">
      <dgm:prSet/>
      <dgm:spPr/>
      <dgm:t>
        <a:bodyPr/>
        <a:lstStyle/>
        <a:p>
          <a:endParaRPr lang="en-US"/>
        </a:p>
      </dgm:t>
    </dgm:pt>
    <dgm:pt modelId="{BD65CE98-B811-45E6-8717-35C49B4DE03B}">
      <dgm:prSet/>
      <dgm:spPr/>
      <dgm:t>
        <a:bodyPr/>
        <a:lstStyle/>
        <a:p>
          <a:r>
            <a:rPr lang="en-US"/>
            <a:t>Building and improving roads, storage facilities, and distribution </a:t>
          </a:r>
        </a:p>
      </dgm:t>
    </dgm:pt>
    <dgm:pt modelId="{4AC6A645-D26B-4088-A572-F1132CC18622}" type="parTrans" cxnId="{AD8D1486-6B7A-4CA4-A5E6-E60FA617BC79}">
      <dgm:prSet/>
      <dgm:spPr/>
      <dgm:t>
        <a:bodyPr/>
        <a:lstStyle/>
        <a:p>
          <a:endParaRPr lang="en-US"/>
        </a:p>
      </dgm:t>
    </dgm:pt>
    <dgm:pt modelId="{5B747EBD-F453-43B9-9469-22B264379944}" type="sibTrans" cxnId="{AD8D1486-6B7A-4CA4-A5E6-E60FA617BC79}">
      <dgm:prSet/>
      <dgm:spPr/>
      <dgm:t>
        <a:bodyPr/>
        <a:lstStyle/>
        <a:p>
          <a:endParaRPr lang="en-US"/>
        </a:p>
      </dgm:t>
    </dgm:pt>
    <dgm:pt modelId="{9D2DF06D-279C-4366-BE43-EFD55136E160}">
      <dgm:prSet/>
      <dgm:spPr/>
      <dgm:t>
        <a:bodyPr/>
        <a:lstStyle/>
        <a:p>
          <a:r>
            <a:rPr lang="en-US"/>
            <a:t>Networks to enhance food tranportation and accessibility.</a:t>
          </a:r>
        </a:p>
      </dgm:t>
    </dgm:pt>
    <dgm:pt modelId="{2A9918DD-CD13-4067-9AA1-DEDD75A8B00C}" type="parTrans" cxnId="{3415FD07-8344-4A8C-8FED-939CF871A3EA}">
      <dgm:prSet/>
      <dgm:spPr/>
      <dgm:t>
        <a:bodyPr/>
        <a:lstStyle/>
        <a:p>
          <a:endParaRPr lang="en-US"/>
        </a:p>
      </dgm:t>
    </dgm:pt>
    <dgm:pt modelId="{898CF3DF-74AE-4182-AF37-B736CDA58631}" type="sibTrans" cxnId="{3415FD07-8344-4A8C-8FED-939CF871A3EA}">
      <dgm:prSet/>
      <dgm:spPr/>
      <dgm:t>
        <a:bodyPr/>
        <a:lstStyle/>
        <a:p>
          <a:endParaRPr lang="en-US"/>
        </a:p>
      </dgm:t>
    </dgm:pt>
    <dgm:pt modelId="{B94409C7-78D4-43D2-8920-5CE44338B66C}" type="pres">
      <dgm:prSet presAssocID="{9BC52387-CD4D-41A4-98B8-F23C49FA2B98}" presName="Name0" presStyleCnt="0">
        <dgm:presLayoutVars>
          <dgm:dir/>
          <dgm:resizeHandles val="exact"/>
        </dgm:presLayoutVars>
      </dgm:prSet>
      <dgm:spPr/>
    </dgm:pt>
    <dgm:pt modelId="{BF6A8903-D629-431A-8212-A84E8C4ED835}" type="pres">
      <dgm:prSet presAssocID="{178B2CC0-3FD6-4D0F-81AA-BE02D486C6D4}" presName="node" presStyleLbl="node1" presStyleIdx="0" presStyleCnt="10">
        <dgm:presLayoutVars>
          <dgm:bulletEnabled val="1"/>
        </dgm:presLayoutVars>
      </dgm:prSet>
      <dgm:spPr/>
    </dgm:pt>
    <dgm:pt modelId="{AA62BB8C-F340-4D8B-825D-896769D6C63B}" type="pres">
      <dgm:prSet presAssocID="{E668EBE2-1C47-418B-B68A-6B4B77DA376A}" presName="sibTrans" presStyleLbl="sibTrans1D1" presStyleIdx="0" presStyleCnt="9"/>
      <dgm:spPr/>
    </dgm:pt>
    <dgm:pt modelId="{D3B0EB75-E78D-4E8E-AB98-A85E27F990AE}" type="pres">
      <dgm:prSet presAssocID="{E668EBE2-1C47-418B-B68A-6B4B77DA376A}" presName="connectorText" presStyleLbl="sibTrans1D1" presStyleIdx="0" presStyleCnt="9"/>
      <dgm:spPr/>
    </dgm:pt>
    <dgm:pt modelId="{020116E3-5B9D-4914-9BA0-2DF4325FAEB8}" type="pres">
      <dgm:prSet presAssocID="{0CDD5934-C67D-4C20-8CAE-9A8C118241B3}" presName="node" presStyleLbl="node1" presStyleIdx="1" presStyleCnt="10">
        <dgm:presLayoutVars>
          <dgm:bulletEnabled val="1"/>
        </dgm:presLayoutVars>
      </dgm:prSet>
      <dgm:spPr/>
    </dgm:pt>
    <dgm:pt modelId="{B3CA808B-1CFD-450C-81D1-E11F37AD1B5F}" type="pres">
      <dgm:prSet presAssocID="{60930D5F-784A-4BD1-9FC0-93BB15426EBB}" presName="sibTrans" presStyleLbl="sibTrans1D1" presStyleIdx="1" presStyleCnt="9"/>
      <dgm:spPr/>
    </dgm:pt>
    <dgm:pt modelId="{527B8FEB-D98B-43EF-AAEB-7AA4986EDD3B}" type="pres">
      <dgm:prSet presAssocID="{60930D5F-784A-4BD1-9FC0-93BB15426EBB}" presName="connectorText" presStyleLbl="sibTrans1D1" presStyleIdx="1" presStyleCnt="9"/>
      <dgm:spPr/>
    </dgm:pt>
    <dgm:pt modelId="{A9898FB2-1E7C-4414-9C9C-6C7B54448F4A}" type="pres">
      <dgm:prSet presAssocID="{234E6D37-3A90-4E68-AB6D-920CA1E02554}" presName="node" presStyleLbl="node1" presStyleIdx="2" presStyleCnt="10">
        <dgm:presLayoutVars>
          <dgm:bulletEnabled val="1"/>
        </dgm:presLayoutVars>
      </dgm:prSet>
      <dgm:spPr/>
    </dgm:pt>
    <dgm:pt modelId="{F040E91D-F412-4F70-95F5-FF9B157A6FF6}" type="pres">
      <dgm:prSet presAssocID="{34E88611-16D2-4B89-946F-B54270DCEC84}" presName="sibTrans" presStyleLbl="sibTrans1D1" presStyleIdx="2" presStyleCnt="9"/>
      <dgm:spPr/>
    </dgm:pt>
    <dgm:pt modelId="{29D09D42-073C-4DAC-B0A1-5DD6B6BCBEF2}" type="pres">
      <dgm:prSet presAssocID="{34E88611-16D2-4B89-946F-B54270DCEC84}" presName="connectorText" presStyleLbl="sibTrans1D1" presStyleIdx="2" presStyleCnt="9"/>
      <dgm:spPr/>
    </dgm:pt>
    <dgm:pt modelId="{C645CB68-4A46-4C80-B66C-9A7980EB6FA6}" type="pres">
      <dgm:prSet presAssocID="{64AEEE64-15CD-4600-8EE2-892E4E578F44}" presName="node" presStyleLbl="node1" presStyleIdx="3" presStyleCnt="10">
        <dgm:presLayoutVars>
          <dgm:bulletEnabled val="1"/>
        </dgm:presLayoutVars>
      </dgm:prSet>
      <dgm:spPr/>
    </dgm:pt>
    <dgm:pt modelId="{87F29CF9-9D2B-4AFF-96EC-B7FD9836501C}" type="pres">
      <dgm:prSet presAssocID="{83B0CAE4-14CF-419D-9282-8FC5407BD302}" presName="sibTrans" presStyleLbl="sibTrans1D1" presStyleIdx="3" presStyleCnt="9"/>
      <dgm:spPr/>
    </dgm:pt>
    <dgm:pt modelId="{E96D0A1B-1B4F-4F7E-90E0-8CC3107A9091}" type="pres">
      <dgm:prSet presAssocID="{83B0CAE4-14CF-419D-9282-8FC5407BD302}" presName="connectorText" presStyleLbl="sibTrans1D1" presStyleIdx="3" presStyleCnt="9"/>
      <dgm:spPr/>
    </dgm:pt>
    <dgm:pt modelId="{57DF3815-ED72-4857-A30C-F60431DB85B5}" type="pres">
      <dgm:prSet presAssocID="{89DA6498-7C67-4DAA-AFEE-367E1BE6E9CB}" presName="node" presStyleLbl="node1" presStyleIdx="4" presStyleCnt="10">
        <dgm:presLayoutVars>
          <dgm:bulletEnabled val="1"/>
        </dgm:presLayoutVars>
      </dgm:prSet>
      <dgm:spPr/>
    </dgm:pt>
    <dgm:pt modelId="{6DF315F5-21A8-420A-8FA1-E8919F6F40AC}" type="pres">
      <dgm:prSet presAssocID="{E3EED206-B871-4703-A9E5-6A7B2DEB873E}" presName="sibTrans" presStyleLbl="sibTrans1D1" presStyleIdx="4" presStyleCnt="9"/>
      <dgm:spPr/>
    </dgm:pt>
    <dgm:pt modelId="{29062BC5-56D0-4E0B-B6F9-913F3C9C4B1C}" type="pres">
      <dgm:prSet presAssocID="{E3EED206-B871-4703-A9E5-6A7B2DEB873E}" presName="connectorText" presStyleLbl="sibTrans1D1" presStyleIdx="4" presStyleCnt="9"/>
      <dgm:spPr/>
    </dgm:pt>
    <dgm:pt modelId="{0BF85028-4105-4ACD-95E4-8054469B993D}" type="pres">
      <dgm:prSet presAssocID="{644514E4-E263-4FE4-BADE-E49525B1A278}" presName="node" presStyleLbl="node1" presStyleIdx="5" presStyleCnt="10">
        <dgm:presLayoutVars>
          <dgm:bulletEnabled val="1"/>
        </dgm:presLayoutVars>
      </dgm:prSet>
      <dgm:spPr/>
    </dgm:pt>
    <dgm:pt modelId="{BB1018A7-DEC6-432C-B6BB-281DC96A922E}" type="pres">
      <dgm:prSet presAssocID="{0989DACA-8E13-4A1D-B9D9-74837E6FE6B2}" presName="sibTrans" presStyleLbl="sibTrans1D1" presStyleIdx="5" presStyleCnt="9"/>
      <dgm:spPr/>
    </dgm:pt>
    <dgm:pt modelId="{E9FBB5FE-F3C2-4C6C-AC71-2D650F115D37}" type="pres">
      <dgm:prSet presAssocID="{0989DACA-8E13-4A1D-B9D9-74837E6FE6B2}" presName="connectorText" presStyleLbl="sibTrans1D1" presStyleIdx="5" presStyleCnt="9"/>
      <dgm:spPr/>
    </dgm:pt>
    <dgm:pt modelId="{2FF1D9EE-8EE0-410E-8842-23CEE8613C58}" type="pres">
      <dgm:prSet presAssocID="{2891CD22-E00B-4924-9E2D-3B8743D956FD}" presName="node" presStyleLbl="node1" presStyleIdx="6" presStyleCnt="10">
        <dgm:presLayoutVars>
          <dgm:bulletEnabled val="1"/>
        </dgm:presLayoutVars>
      </dgm:prSet>
      <dgm:spPr/>
    </dgm:pt>
    <dgm:pt modelId="{7136B847-3AD1-4752-957F-FF94FA0E02CE}" type="pres">
      <dgm:prSet presAssocID="{9EB88CCF-DADD-4172-B8B1-E9303450D7DE}" presName="sibTrans" presStyleLbl="sibTrans1D1" presStyleIdx="6" presStyleCnt="9"/>
      <dgm:spPr/>
    </dgm:pt>
    <dgm:pt modelId="{B38D4A3A-8EBE-447C-9310-DEADA81E4E1F}" type="pres">
      <dgm:prSet presAssocID="{9EB88CCF-DADD-4172-B8B1-E9303450D7DE}" presName="connectorText" presStyleLbl="sibTrans1D1" presStyleIdx="6" presStyleCnt="9"/>
      <dgm:spPr/>
    </dgm:pt>
    <dgm:pt modelId="{ECDAD837-96D7-4FD5-A4B5-8709D3D0D71A}" type="pres">
      <dgm:prSet presAssocID="{F4C782F4-2B1A-4F68-ACD7-BD0BC128EADE}" presName="node" presStyleLbl="node1" presStyleIdx="7" presStyleCnt="10">
        <dgm:presLayoutVars>
          <dgm:bulletEnabled val="1"/>
        </dgm:presLayoutVars>
      </dgm:prSet>
      <dgm:spPr/>
    </dgm:pt>
    <dgm:pt modelId="{5E9B47A5-DA1D-48EC-95EC-68BC3393778D}" type="pres">
      <dgm:prSet presAssocID="{BC2EDC16-A21D-436C-AE43-C3EA1C3D9729}" presName="sibTrans" presStyleLbl="sibTrans1D1" presStyleIdx="7" presStyleCnt="9"/>
      <dgm:spPr/>
    </dgm:pt>
    <dgm:pt modelId="{AAA2864B-5588-48D5-A5B3-DB94302052AC}" type="pres">
      <dgm:prSet presAssocID="{BC2EDC16-A21D-436C-AE43-C3EA1C3D9729}" presName="connectorText" presStyleLbl="sibTrans1D1" presStyleIdx="7" presStyleCnt="9"/>
      <dgm:spPr/>
    </dgm:pt>
    <dgm:pt modelId="{0C03E0BF-F9D5-4AD9-A31A-190D34C9910E}" type="pres">
      <dgm:prSet presAssocID="{BD65CE98-B811-45E6-8717-35C49B4DE03B}" presName="node" presStyleLbl="node1" presStyleIdx="8" presStyleCnt="10">
        <dgm:presLayoutVars>
          <dgm:bulletEnabled val="1"/>
        </dgm:presLayoutVars>
      </dgm:prSet>
      <dgm:spPr/>
    </dgm:pt>
    <dgm:pt modelId="{1D2F02E3-851B-48DF-B264-1BFC406FF914}" type="pres">
      <dgm:prSet presAssocID="{5B747EBD-F453-43B9-9469-22B264379944}" presName="sibTrans" presStyleLbl="sibTrans1D1" presStyleIdx="8" presStyleCnt="9"/>
      <dgm:spPr/>
    </dgm:pt>
    <dgm:pt modelId="{4F8AD907-CC2B-42B8-8819-4A9F88F658C3}" type="pres">
      <dgm:prSet presAssocID="{5B747EBD-F453-43B9-9469-22B264379944}" presName="connectorText" presStyleLbl="sibTrans1D1" presStyleIdx="8" presStyleCnt="9"/>
      <dgm:spPr/>
    </dgm:pt>
    <dgm:pt modelId="{1F07F569-0E52-46BE-8F38-325D691C0A6D}" type="pres">
      <dgm:prSet presAssocID="{9D2DF06D-279C-4366-BE43-EFD55136E160}" presName="node" presStyleLbl="node1" presStyleIdx="9" presStyleCnt="10">
        <dgm:presLayoutVars>
          <dgm:bulletEnabled val="1"/>
        </dgm:presLayoutVars>
      </dgm:prSet>
      <dgm:spPr/>
    </dgm:pt>
  </dgm:ptLst>
  <dgm:cxnLst>
    <dgm:cxn modelId="{3415FD07-8344-4A8C-8FED-939CF871A3EA}" srcId="{9BC52387-CD4D-41A4-98B8-F23C49FA2B98}" destId="{9D2DF06D-279C-4366-BE43-EFD55136E160}" srcOrd="9" destOrd="0" parTransId="{2A9918DD-CD13-4067-9AA1-DEDD75A8B00C}" sibTransId="{898CF3DF-74AE-4182-AF37-B736CDA58631}"/>
    <dgm:cxn modelId="{6599BA0C-44C9-49E8-9A75-8F8F936EEB95}" type="presOf" srcId="{89DA6498-7C67-4DAA-AFEE-367E1BE6E9CB}" destId="{57DF3815-ED72-4857-A30C-F60431DB85B5}" srcOrd="0" destOrd="0" presId="urn:microsoft.com/office/officeart/2016/7/layout/RepeatingBendingProcessNew"/>
    <dgm:cxn modelId="{4E2BB416-D587-4550-B6A2-966262DC46FB}" type="presOf" srcId="{BC2EDC16-A21D-436C-AE43-C3EA1C3D9729}" destId="{AAA2864B-5588-48D5-A5B3-DB94302052AC}" srcOrd="1" destOrd="0" presId="urn:microsoft.com/office/officeart/2016/7/layout/RepeatingBendingProcessNew"/>
    <dgm:cxn modelId="{363D0C1B-EFB5-4E73-B252-063E22DB3D4D}" type="presOf" srcId="{F4C782F4-2B1A-4F68-ACD7-BD0BC128EADE}" destId="{ECDAD837-96D7-4FD5-A4B5-8709D3D0D71A}" srcOrd="0" destOrd="0" presId="urn:microsoft.com/office/officeart/2016/7/layout/RepeatingBendingProcessNew"/>
    <dgm:cxn modelId="{A5B6E11B-54FB-49D1-85E0-486B006A799E}" type="presOf" srcId="{BC2EDC16-A21D-436C-AE43-C3EA1C3D9729}" destId="{5E9B47A5-DA1D-48EC-95EC-68BC3393778D}" srcOrd="0" destOrd="0" presId="urn:microsoft.com/office/officeart/2016/7/layout/RepeatingBendingProcessNew"/>
    <dgm:cxn modelId="{E3F15F1C-EE65-4538-A08D-E98AD9F9945F}" srcId="{9BC52387-CD4D-41A4-98B8-F23C49FA2B98}" destId="{0CDD5934-C67D-4C20-8CAE-9A8C118241B3}" srcOrd="1" destOrd="0" parTransId="{1DDFDDA2-FE4C-40BE-B0F5-E0A608658379}" sibTransId="{60930D5F-784A-4BD1-9FC0-93BB15426EBB}"/>
    <dgm:cxn modelId="{6C1E7A26-F3DA-4592-BE90-7B9FCC1BD382}" type="presOf" srcId="{83B0CAE4-14CF-419D-9282-8FC5407BD302}" destId="{E96D0A1B-1B4F-4F7E-90E0-8CC3107A9091}" srcOrd="1" destOrd="0" presId="urn:microsoft.com/office/officeart/2016/7/layout/RepeatingBendingProcessNew"/>
    <dgm:cxn modelId="{0B493C2A-D9F0-4636-986A-E8BC4250E5F0}" type="presOf" srcId="{BD65CE98-B811-45E6-8717-35C49B4DE03B}" destId="{0C03E0BF-F9D5-4AD9-A31A-190D34C9910E}" srcOrd="0" destOrd="0" presId="urn:microsoft.com/office/officeart/2016/7/layout/RepeatingBendingProcessNew"/>
    <dgm:cxn modelId="{CC3F532F-B6B9-4DD4-9037-2ABD56D0B559}" type="presOf" srcId="{9BC52387-CD4D-41A4-98B8-F23C49FA2B98}" destId="{B94409C7-78D4-43D2-8920-5CE44338B66C}" srcOrd="0" destOrd="0" presId="urn:microsoft.com/office/officeart/2016/7/layout/RepeatingBendingProcessNew"/>
    <dgm:cxn modelId="{6E3D0633-42AE-4A66-91CB-5C6E9753D793}" type="presOf" srcId="{64AEEE64-15CD-4600-8EE2-892E4E578F44}" destId="{C645CB68-4A46-4C80-B66C-9A7980EB6FA6}" srcOrd="0" destOrd="0" presId="urn:microsoft.com/office/officeart/2016/7/layout/RepeatingBendingProcessNew"/>
    <dgm:cxn modelId="{4B014A3E-4D67-4847-B507-C30F78DEEC74}" type="presOf" srcId="{5B747EBD-F453-43B9-9469-22B264379944}" destId="{1D2F02E3-851B-48DF-B264-1BFC406FF914}" srcOrd="0" destOrd="0" presId="urn:microsoft.com/office/officeart/2016/7/layout/RepeatingBendingProcessNew"/>
    <dgm:cxn modelId="{0BB7DE3E-AD2E-4E0A-90D7-F91CE564160E}" type="presOf" srcId="{83B0CAE4-14CF-419D-9282-8FC5407BD302}" destId="{87F29CF9-9D2B-4AFF-96EC-B7FD9836501C}" srcOrd="0" destOrd="0" presId="urn:microsoft.com/office/officeart/2016/7/layout/RepeatingBendingProcessNew"/>
    <dgm:cxn modelId="{5E223443-70FC-4C39-B051-9D684229AC66}" type="presOf" srcId="{0989DACA-8E13-4A1D-B9D9-74837E6FE6B2}" destId="{E9FBB5FE-F3C2-4C6C-AC71-2D650F115D37}" srcOrd="1" destOrd="0" presId="urn:microsoft.com/office/officeart/2016/7/layout/RepeatingBendingProcessNew"/>
    <dgm:cxn modelId="{731B2566-D200-46DA-A6EA-69E46AF8D407}" type="presOf" srcId="{E668EBE2-1C47-418B-B68A-6B4B77DA376A}" destId="{D3B0EB75-E78D-4E8E-AB98-A85E27F990AE}" srcOrd="1" destOrd="0" presId="urn:microsoft.com/office/officeart/2016/7/layout/RepeatingBendingProcessNew"/>
    <dgm:cxn modelId="{E4EDB24E-BA13-48F8-A425-8B6687028FC8}" srcId="{9BC52387-CD4D-41A4-98B8-F23C49FA2B98}" destId="{178B2CC0-3FD6-4D0F-81AA-BE02D486C6D4}" srcOrd="0" destOrd="0" parTransId="{1CD0F964-278E-4C61-9B7C-CEA8925E8BE4}" sibTransId="{E668EBE2-1C47-418B-B68A-6B4B77DA376A}"/>
    <dgm:cxn modelId="{ECE5DC70-CCD2-4284-B891-01100A398F6C}" type="presOf" srcId="{E668EBE2-1C47-418B-B68A-6B4B77DA376A}" destId="{AA62BB8C-F340-4D8B-825D-896769D6C63B}" srcOrd="0" destOrd="0" presId="urn:microsoft.com/office/officeart/2016/7/layout/RepeatingBendingProcessNew"/>
    <dgm:cxn modelId="{C7685172-04C5-4027-82EB-F781B3DFBAC1}" type="presOf" srcId="{234E6D37-3A90-4E68-AB6D-920CA1E02554}" destId="{A9898FB2-1E7C-4414-9C9C-6C7B54448F4A}" srcOrd="0" destOrd="0" presId="urn:microsoft.com/office/officeart/2016/7/layout/RepeatingBendingProcessNew"/>
    <dgm:cxn modelId="{FDA87555-3997-4E5A-84B6-16039C2B28FC}" type="presOf" srcId="{34E88611-16D2-4B89-946F-B54270DCEC84}" destId="{F040E91D-F412-4F70-95F5-FF9B157A6FF6}" srcOrd="0" destOrd="0" presId="urn:microsoft.com/office/officeart/2016/7/layout/RepeatingBendingProcessNew"/>
    <dgm:cxn modelId="{8163A075-B014-401A-893D-1E2E6F6531EF}" type="presOf" srcId="{E3EED206-B871-4703-A9E5-6A7B2DEB873E}" destId="{29062BC5-56D0-4E0B-B6F9-913F3C9C4B1C}" srcOrd="1" destOrd="0" presId="urn:microsoft.com/office/officeart/2016/7/layout/RepeatingBendingProcessNew"/>
    <dgm:cxn modelId="{87650F76-1EB6-49BA-ADDE-D745FD6EC6A5}" srcId="{9BC52387-CD4D-41A4-98B8-F23C49FA2B98}" destId="{64AEEE64-15CD-4600-8EE2-892E4E578F44}" srcOrd="3" destOrd="0" parTransId="{A9EA5F65-F41A-4D96-96D3-FF5AEC08AE34}" sibTransId="{83B0CAE4-14CF-419D-9282-8FC5407BD302}"/>
    <dgm:cxn modelId="{8386A677-2E7E-4A56-B14E-733A6B72A61D}" type="presOf" srcId="{178B2CC0-3FD6-4D0F-81AA-BE02D486C6D4}" destId="{BF6A8903-D629-431A-8212-A84E8C4ED835}" srcOrd="0" destOrd="0" presId="urn:microsoft.com/office/officeart/2016/7/layout/RepeatingBendingProcessNew"/>
    <dgm:cxn modelId="{B27CE57A-B12F-4814-9634-FA0FA3154563}" srcId="{9BC52387-CD4D-41A4-98B8-F23C49FA2B98}" destId="{2891CD22-E00B-4924-9E2D-3B8743D956FD}" srcOrd="6" destOrd="0" parTransId="{EA6E7E7E-AE22-465D-A5DA-772599B8D801}" sibTransId="{9EB88CCF-DADD-4172-B8B1-E9303450D7DE}"/>
    <dgm:cxn modelId="{AD8D1486-6B7A-4CA4-A5E6-E60FA617BC79}" srcId="{9BC52387-CD4D-41A4-98B8-F23C49FA2B98}" destId="{BD65CE98-B811-45E6-8717-35C49B4DE03B}" srcOrd="8" destOrd="0" parTransId="{4AC6A645-D26B-4088-A572-F1132CC18622}" sibTransId="{5B747EBD-F453-43B9-9469-22B264379944}"/>
    <dgm:cxn modelId="{2AADAC9D-8A16-4679-94B1-9C35E00E9CD9}" srcId="{9BC52387-CD4D-41A4-98B8-F23C49FA2B98}" destId="{644514E4-E263-4FE4-BADE-E49525B1A278}" srcOrd="5" destOrd="0" parTransId="{3B981148-7288-4ECC-8A1C-768EBFF6E897}" sibTransId="{0989DACA-8E13-4A1D-B9D9-74837E6FE6B2}"/>
    <dgm:cxn modelId="{7DF2D19D-9924-4DB0-A697-D8EBD5A85F9B}" type="presOf" srcId="{E3EED206-B871-4703-A9E5-6A7B2DEB873E}" destId="{6DF315F5-21A8-420A-8FA1-E8919F6F40AC}" srcOrd="0" destOrd="0" presId="urn:microsoft.com/office/officeart/2016/7/layout/RepeatingBendingProcessNew"/>
    <dgm:cxn modelId="{067245A5-D722-44B0-ABC9-15B8446885D3}" srcId="{9BC52387-CD4D-41A4-98B8-F23C49FA2B98}" destId="{234E6D37-3A90-4E68-AB6D-920CA1E02554}" srcOrd="2" destOrd="0" parTransId="{6A00E419-D3FA-4707-A4B0-2C8EBD257BE2}" sibTransId="{34E88611-16D2-4B89-946F-B54270DCEC84}"/>
    <dgm:cxn modelId="{CF591CAB-AB04-4381-8DBC-6A80F937B319}" type="presOf" srcId="{9D2DF06D-279C-4366-BE43-EFD55136E160}" destId="{1F07F569-0E52-46BE-8F38-325D691C0A6D}" srcOrd="0" destOrd="0" presId="urn:microsoft.com/office/officeart/2016/7/layout/RepeatingBendingProcessNew"/>
    <dgm:cxn modelId="{1507CAB2-48F3-42FF-95FD-444E9DE8DBF9}" type="presOf" srcId="{9EB88CCF-DADD-4172-B8B1-E9303450D7DE}" destId="{B38D4A3A-8EBE-447C-9310-DEADA81E4E1F}" srcOrd="1" destOrd="0" presId="urn:microsoft.com/office/officeart/2016/7/layout/RepeatingBendingProcessNew"/>
    <dgm:cxn modelId="{1F1261BA-F1C7-4361-AD03-6AE79BC3D3A2}" type="presOf" srcId="{0989DACA-8E13-4A1D-B9D9-74837E6FE6B2}" destId="{BB1018A7-DEC6-432C-B6BB-281DC96A922E}" srcOrd="0" destOrd="0" presId="urn:microsoft.com/office/officeart/2016/7/layout/RepeatingBendingProcessNew"/>
    <dgm:cxn modelId="{0524A9BD-AD72-402F-BCEB-2D929C45C336}" type="presOf" srcId="{644514E4-E263-4FE4-BADE-E49525B1A278}" destId="{0BF85028-4105-4ACD-95E4-8054469B993D}" srcOrd="0" destOrd="0" presId="urn:microsoft.com/office/officeart/2016/7/layout/RepeatingBendingProcessNew"/>
    <dgm:cxn modelId="{BFB31BC2-14A7-4650-B45E-F72F100A9256}" type="presOf" srcId="{5B747EBD-F453-43B9-9469-22B264379944}" destId="{4F8AD907-CC2B-42B8-8819-4A9F88F658C3}" srcOrd="1" destOrd="0" presId="urn:microsoft.com/office/officeart/2016/7/layout/RepeatingBendingProcessNew"/>
    <dgm:cxn modelId="{8380F2C7-3618-4275-8EB3-23DCD04755AB}" type="presOf" srcId="{34E88611-16D2-4B89-946F-B54270DCEC84}" destId="{29D09D42-073C-4DAC-B0A1-5DD6B6BCBEF2}" srcOrd="1" destOrd="0" presId="urn:microsoft.com/office/officeart/2016/7/layout/RepeatingBendingProcessNew"/>
    <dgm:cxn modelId="{7A5D41DC-6222-416D-8F60-0627023C46F5}" type="presOf" srcId="{9EB88CCF-DADD-4172-B8B1-E9303450D7DE}" destId="{7136B847-3AD1-4752-957F-FF94FA0E02CE}" srcOrd="0" destOrd="0" presId="urn:microsoft.com/office/officeart/2016/7/layout/RepeatingBendingProcessNew"/>
    <dgm:cxn modelId="{98369DDD-C1C6-4273-B0F7-8CDCD673E7BD}" type="presOf" srcId="{60930D5F-784A-4BD1-9FC0-93BB15426EBB}" destId="{B3CA808B-1CFD-450C-81D1-E11F37AD1B5F}" srcOrd="0" destOrd="0" presId="urn:microsoft.com/office/officeart/2016/7/layout/RepeatingBendingProcessNew"/>
    <dgm:cxn modelId="{7A277DE0-0610-47E7-ADF1-7F407F8B3737}" srcId="{9BC52387-CD4D-41A4-98B8-F23C49FA2B98}" destId="{89DA6498-7C67-4DAA-AFEE-367E1BE6E9CB}" srcOrd="4" destOrd="0" parTransId="{274E49ED-FBA2-4D52-95E3-363E4E9DF192}" sibTransId="{E3EED206-B871-4703-A9E5-6A7B2DEB873E}"/>
    <dgm:cxn modelId="{57FCE6E4-1F7D-404E-AD8A-4073972AC8DC}" type="presOf" srcId="{2891CD22-E00B-4924-9E2D-3B8743D956FD}" destId="{2FF1D9EE-8EE0-410E-8842-23CEE8613C58}" srcOrd="0" destOrd="0" presId="urn:microsoft.com/office/officeart/2016/7/layout/RepeatingBendingProcessNew"/>
    <dgm:cxn modelId="{C09845E9-1B2B-44EE-A97B-9527E6497ADA}" srcId="{9BC52387-CD4D-41A4-98B8-F23C49FA2B98}" destId="{F4C782F4-2B1A-4F68-ACD7-BD0BC128EADE}" srcOrd="7" destOrd="0" parTransId="{C5520C4B-3000-4837-BAF5-1E0F7842882D}" sibTransId="{BC2EDC16-A21D-436C-AE43-C3EA1C3D9729}"/>
    <dgm:cxn modelId="{2CC5F6ED-3402-4BFB-8CEB-8D1A1E236EAF}" type="presOf" srcId="{0CDD5934-C67D-4C20-8CAE-9A8C118241B3}" destId="{020116E3-5B9D-4914-9BA0-2DF4325FAEB8}" srcOrd="0" destOrd="0" presId="urn:microsoft.com/office/officeart/2016/7/layout/RepeatingBendingProcessNew"/>
    <dgm:cxn modelId="{3E5AD1F1-C73D-485B-81A1-20D64920047B}" type="presOf" srcId="{60930D5F-784A-4BD1-9FC0-93BB15426EBB}" destId="{527B8FEB-D98B-43EF-AAEB-7AA4986EDD3B}" srcOrd="1" destOrd="0" presId="urn:microsoft.com/office/officeart/2016/7/layout/RepeatingBendingProcessNew"/>
    <dgm:cxn modelId="{BEDC0237-8E40-4CA1-9711-19C726442AE6}" type="presParOf" srcId="{B94409C7-78D4-43D2-8920-5CE44338B66C}" destId="{BF6A8903-D629-431A-8212-A84E8C4ED835}" srcOrd="0" destOrd="0" presId="urn:microsoft.com/office/officeart/2016/7/layout/RepeatingBendingProcessNew"/>
    <dgm:cxn modelId="{785A53EE-9A2B-4D5D-B466-D8F771E94BAE}" type="presParOf" srcId="{B94409C7-78D4-43D2-8920-5CE44338B66C}" destId="{AA62BB8C-F340-4D8B-825D-896769D6C63B}" srcOrd="1" destOrd="0" presId="urn:microsoft.com/office/officeart/2016/7/layout/RepeatingBendingProcessNew"/>
    <dgm:cxn modelId="{AE5DBD57-D198-401E-929E-6192DB5A1E22}" type="presParOf" srcId="{AA62BB8C-F340-4D8B-825D-896769D6C63B}" destId="{D3B0EB75-E78D-4E8E-AB98-A85E27F990AE}" srcOrd="0" destOrd="0" presId="urn:microsoft.com/office/officeart/2016/7/layout/RepeatingBendingProcessNew"/>
    <dgm:cxn modelId="{63B351BA-F8C6-45DF-9411-DE4801529006}" type="presParOf" srcId="{B94409C7-78D4-43D2-8920-5CE44338B66C}" destId="{020116E3-5B9D-4914-9BA0-2DF4325FAEB8}" srcOrd="2" destOrd="0" presId="urn:microsoft.com/office/officeart/2016/7/layout/RepeatingBendingProcessNew"/>
    <dgm:cxn modelId="{DFB3C870-56AA-4E05-88F5-5F26B10B097A}" type="presParOf" srcId="{B94409C7-78D4-43D2-8920-5CE44338B66C}" destId="{B3CA808B-1CFD-450C-81D1-E11F37AD1B5F}" srcOrd="3" destOrd="0" presId="urn:microsoft.com/office/officeart/2016/7/layout/RepeatingBendingProcessNew"/>
    <dgm:cxn modelId="{1DAA1619-C479-4236-9E1D-D1503CFC2B90}" type="presParOf" srcId="{B3CA808B-1CFD-450C-81D1-E11F37AD1B5F}" destId="{527B8FEB-D98B-43EF-AAEB-7AA4986EDD3B}" srcOrd="0" destOrd="0" presId="urn:microsoft.com/office/officeart/2016/7/layout/RepeatingBendingProcessNew"/>
    <dgm:cxn modelId="{D8F6DAE4-43CF-4C28-88B1-0402A888D844}" type="presParOf" srcId="{B94409C7-78D4-43D2-8920-5CE44338B66C}" destId="{A9898FB2-1E7C-4414-9C9C-6C7B54448F4A}" srcOrd="4" destOrd="0" presId="urn:microsoft.com/office/officeart/2016/7/layout/RepeatingBendingProcessNew"/>
    <dgm:cxn modelId="{0251D58B-8A6B-4A00-9ED5-C68F76AFADF7}" type="presParOf" srcId="{B94409C7-78D4-43D2-8920-5CE44338B66C}" destId="{F040E91D-F412-4F70-95F5-FF9B157A6FF6}" srcOrd="5" destOrd="0" presId="urn:microsoft.com/office/officeart/2016/7/layout/RepeatingBendingProcessNew"/>
    <dgm:cxn modelId="{E33FA074-9C0B-41CA-B092-A9B7F6250EFC}" type="presParOf" srcId="{F040E91D-F412-4F70-95F5-FF9B157A6FF6}" destId="{29D09D42-073C-4DAC-B0A1-5DD6B6BCBEF2}" srcOrd="0" destOrd="0" presId="urn:microsoft.com/office/officeart/2016/7/layout/RepeatingBendingProcessNew"/>
    <dgm:cxn modelId="{B3CEE67E-1833-47CB-B3E5-979A7440D3FA}" type="presParOf" srcId="{B94409C7-78D4-43D2-8920-5CE44338B66C}" destId="{C645CB68-4A46-4C80-B66C-9A7980EB6FA6}" srcOrd="6" destOrd="0" presId="urn:microsoft.com/office/officeart/2016/7/layout/RepeatingBendingProcessNew"/>
    <dgm:cxn modelId="{74BF1292-744B-466B-A515-4EC2EE78E497}" type="presParOf" srcId="{B94409C7-78D4-43D2-8920-5CE44338B66C}" destId="{87F29CF9-9D2B-4AFF-96EC-B7FD9836501C}" srcOrd="7" destOrd="0" presId="urn:microsoft.com/office/officeart/2016/7/layout/RepeatingBendingProcessNew"/>
    <dgm:cxn modelId="{ACCF9545-B811-40D9-A50B-177E7C7E23C9}" type="presParOf" srcId="{87F29CF9-9D2B-4AFF-96EC-B7FD9836501C}" destId="{E96D0A1B-1B4F-4F7E-90E0-8CC3107A9091}" srcOrd="0" destOrd="0" presId="urn:microsoft.com/office/officeart/2016/7/layout/RepeatingBendingProcessNew"/>
    <dgm:cxn modelId="{33960C86-24D8-489C-B276-AAE9A7F58E12}" type="presParOf" srcId="{B94409C7-78D4-43D2-8920-5CE44338B66C}" destId="{57DF3815-ED72-4857-A30C-F60431DB85B5}" srcOrd="8" destOrd="0" presId="urn:microsoft.com/office/officeart/2016/7/layout/RepeatingBendingProcessNew"/>
    <dgm:cxn modelId="{E2E63996-4C08-43C8-88CF-7055FDD678EC}" type="presParOf" srcId="{B94409C7-78D4-43D2-8920-5CE44338B66C}" destId="{6DF315F5-21A8-420A-8FA1-E8919F6F40AC}" srcOrd="9" destOrd="0" presId="urn:microsoft.com/office/officeart/2016/7/layout/RepeatingBendingProcessNew"/>
    <dgm:cxn modelId="{C008704C-D96E-4B21-A3FC-F2DE69A16499}" type="presParOf" srcId="{6DF315F5-21A8-420A-8FA1-E8919F6F40AC}" destId="{29062BC5-56D0-4E0B-B6F9-913F3C9C4B1C}" srcOrd="0" destOrd="0" presId="urn:microsoft.com/office/officeart/2016/7/layout/RepeatingBendingProcessNew"/>
    <dgm:cxn modelId="{A9026C55-A5F3-424E-B875-D96CB348DCF5}" type="presParOf" srcId="{B94409C7-78D4-43D2-8920-5CE44338B66C}" destId="{0BF85028-4105-4ACD-95E4-8054469B993D}" srcOrd="10" destOrd="0" presId="urn:microsoft.com/office/officeart/2016/7/layout/RepeatingBendingProcessNew"/>
    <dgm:cxn modelId="{BAC266F6-F12D-469C-BFBB-C61CB9D61A64}" type="presParOf" srcId="{B94409C7-78D4-43D2-8920-5CE44338B66C}" destId="{BB1018A7-DEC6-432C-B6BB-281DC96A922E}" srcOrd="11" destOrd="0" presId="urn:microsoft.com/office/officeart/2016/7/layout/RepeatingBendingProcessNew"/>
    <dgm:cxn modelId="{0A1BC735-7C3D-4FFF-A75D-82ADDCB737D5}" type="presParOf" srcId="{BB1018A7-DEC6-432C-B6BB-281DC96A922E}" destId="{E9FBB5FE-F3C2-4C6C-AC71-2D650F115D37}" srcOrd="0" destOrd="0" presId="urn:microsoft.com/office/officeart/2016/7/layout/RepeatingBendingProcessNew"/>
    <dgm:cxn modelId="{25BE8150-9691-4D41-AC01-7DE2A381080F}" type="presParOf" srcId="{B94409C7-78D4-43D2-8920-5CE44338B66C}" destId="{2FF1D9EE-8EE0-410E-8842-23CEE8613C58}" srcOrd="12" destOrd="0" presId="urn:microsoft.com/office/officeart/2016/7/layout/RepeatingBendingProcessNew"/>
    <dgm:cxn modelId="{8DE6EA5D-9093-46EE-A0B2-DF9A7A2069F7}" type="presParOf" srcId="{B94409C7-78D4-43D2-8920-5CE44338B66C}" destId="{7136B847-3AD1-4752-957F-FF94FA0E02CE}" srcOrd="13" destOrd="0" presId="urn:microsoft.com/office/officeart/2016/7/layout/RepeatingBendingProcessNew"/>
    <dgm:cxn modelId="{87D014E9-1342-4966-8E14-D77D089A03D7}" type="presParOf" srcId="{7136B847-3AD1-4752-957F-FF94FA0E02CE}" destId="{B38D4A3A-8EBE-447C-9310-DEADA81E4E1F}" srcOrd="0" destOrd="0" presId="urn:microsoft.com/office/officeart/2016/7/layout/RepeatingBendingProcessNew"/>
    <dgm:cxn modelId="{CBA2E6A2-E87F-4813-8BFE-418B0EF29FBA}" type="presParOf" srcId="{B94409C7-78D4-43D2-8920-5CE44338B66C}" destId="{ECDAD837-96D7-4FD5-A4B5-8709D3D0D71A}" srcOrd="14" destOrd="0" presId="urn:microsoft.com/office/officeart/2016/7/layout/RepeatingBendingProcessNew"/>
    <dgm:cxn modelId="{0A579290-EC74-485E-916B-1D4BAF422D97}" type="presParOf" srcId="{B94409C7-78D4-43D2-8920-5CE44338B66C}" destId="{5E9B47A5-DA1D-48EC-95EC-68BC3393778D}" srcOrd="15" destOrd="0" presId="urn:microsoft.com/office/officeart/2016/7/layout/RepeatingBendingProcessNew"/>
    <dgm:cxn modelId="{934A64FA-A8F5-46D8-9491-0F74AD0F6F65}" type="presParOf" srcId="{5E9B47A5-DA1D-48EC-95EC-68BC3393778D}" destId="{AAA2864B-5588-48D5-A5B3-DB94302052AC}" srcOrd="0" destOrd="0" presId="urn:microsoft.com/office/officeart/2016/7/layout/RepeatingBendingProcessNew"/>
    <dgm:cxn modelId="{480BDE4A-2CA1-440D-B738-A5BD2856FFB5}" type="presParOf" srcId="{B94409C7-78D4-43D2-8920-5CE44338B66C}" destId="{0C03E0BF-F9D5-4AD9-A31A-190D34C9910E}" srcOrd="16" destOrd="0" presId="urn:microsoft.com/office/officeart/2016/7/layout/RepeatingBendingProcessNew"/>
    <dgm:cxn modelId="{CC0FB108-935A-493A-B7BF-338D750E61B0}" type="presParOf" srcId="{B94409C7-78D4-43D2-8920-5CE44338B66C}" destId="{1D2F02E3-851B-48DF-B264-1BFC406FF914}" srcOrd="17" destOrd="0" presId="urn:microsoft.com/office/officeart/2016/7/layout/RepeatingBendingProcessNew"/>
    <dgm:cxn modelId="{96A3976B-FE6C-4211-B6C2-C7442D6C5EF3}" type="presParOf" srcId="{1D2F02E3-851B-48DF-B264-1BFC406FF914}" destId="{4F8AD907-CC2B-42B8-8819-4A9F88F658C3}" srcOrd="0" destOrd="0" presId="urn:microsoft.com/office/officeart/2016/7/layout/RepeatingBendingProcessNew"/>
    <dgm:cxn modelId="{8A085CCA-647B-4DCC-957D-97606A1CF796}" type="presParOf" srcId="{B94409C7-78D4-43D2-8920-5CE44338B66C}" destId="{1F07F569-0E52-46BE-8F38-325D691C0A6D}" srcOrd="1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62BB8C-F340-4D8B-825D-896769D6C63B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BF6A8903-D629-431A-8212-A84E8C4ED835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u="none" kern="1200" dirty="0"/>
            <a:t>Sustainable Agriculture</a:t>
          </a:r>
        </a:p>
      </dsp:txBody>
      <dsp:txXfrm>
        <a:off x="748607" y="2795"/>
        <a:ext cx="1922896" cy="1153737"/>
      </dsp:txXfrm>
    </dsp:sp>
    <dsp:sp modelId="{B3CA808B-1CFD-450C-81D1-E11F37AD1B5F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805452"/>
              <a:satOff val="-2312"/>
              <a:lumOff val="-370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020116E3-5B9D-4914-9BA0-2DF4325FAEB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2">
            <a:hueOff val="715957"/>
            <a:satOff val="-2055"/>
            <a:lumOff val="-329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Promoting climate-smart farming practices, such as precision irrigation, </a:t>
          </a:r>
        </a:p>
      </dsp:txBody>
      <dsp:txXfrm>
        <a:off x="3113770" y="2795"/>
        <a:ext cx="1922896" cy="1153737"/>
      </dsp:txXfrm>
    </dsp:sp>
    <dsp:sp modelId="{F040E91D-F412-4F70-95F5-FF9B157A6FF6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1610903"/>
              <a:satOff val="-4623"/>
              <a:lumOff val="-740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A9898FB2-1E7C-4414-9C9C-6C7B54448F4A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2">
            <a:hueOff val="1431914"/>
            <a:satOff val="-4110"/>
            <a:lumOff val="-658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Agroforestry, and conversation tillage,, to boost yields while reducing</a:t>
          </a:r>
        </a:p>
      </dsp:txBody>
      <dsp:txXfrm>
        <a:off x="5478933" y="2795"/>
        <a:ext cx="1922896" cy="1153737"/>
      </dsp:txXfrm>
    </dsp:sp>
    <dsp:sp modelId="{87F29CF9-9D2B-4AFF-96EC-B7FD9836501C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2">
              <a:hueOff val="2416355"/>
              <a:satOff val="-6935"/>
              <a:lumOff val="-11103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C645CB68-4A46-4C80-B66C-9A7980EB6FA6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2">
            <a:hueOff val="2147871"/>
            <a:satOff val="-6164"/>
            <a:lumOff val="-987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Environmental impact.</a:t>
          </a:r>
        </a:p>
      </dsp:txBody>
      <dsp:txXfrm>
        <a:off x="7844095" y="2795"/>
        <a:ext cx="1922896" cy="1153737"/>
      </dsp:txXfrm>
    </dsp:sp>
    <dsp:sp modelId="{6DF315F5-21A8-420A-8FA1-E8919F6F40AC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57DF3815-ED72-4857-A30C-F60431DB85B5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2">
            <a:hueOff val="2863828"/>
            <a:satOff val="-8219"/>
            <a:lumOff val="-1316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u="none" kern="1200" dirty="0"/>
            <a:t>Research and Innovation</a:t>
          </a:r>
        </a:p>
      </dsp:txBody>
      <dsp:txXfrm>
        <a:off x="748607" y="1598800"/>
        <a:ext cx="1922896" cy="1153737"/>
      </dsp:txXfrm>
    </dsp:sp>
    <dsp:sp modelId="{BB1018A7-DEC6-432C-B6BB-281DC96A922E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4027259"/>
              <a:satOff val="-11558"/>
              <a:lumOff val="-18506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0BF85028-4105-4ACD-95E4-8054469B993D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3579786"/>
            <a:satOff val="-10274"/>
            <a:lumOff val="-1644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Advancing agricultural research and technologies, including high</a:t>
          </a:r>
        </a:p>
      </dsp:txBody>
      <dsp:txXfrm>
        <a:off x="3113770" y="1598800"/>
        <a:ext cx="1922896" cy="1153737"/>
      </dsp:txXfrm>
    </dsp:sp>
    <dsp:sp modelId="{7136B847-3AD1-4752-957F-FF94FA0E02CE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4832710"/>
              <a:satOff val="-13870"/>
              <a:lumOff val="-22207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2FF1D9EE-8EE0-410E-8842-23CEE8613C58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2">
            <a:hueOff val="4295743"/>
            <a:satOff val="-12329"/>
            <a:lumOff val="-1973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-yielding crop varieties, pest-resistant and digital farming tools. </a:t>
          </a:r>
        </a:p>
      </dsp:txBody>
      <dsp:txXfrm>
        <a:off x="5478933" y="1598800"/>
        <a:ext cx="1922896" cy="1153737"/>
      </dsp:txXfrm>
    </dsp:sp>
    <dsp:sp modelId="{5E9B47A5-DA1D-48EC-95EC-68BC3393778D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2">
              <a:hueOff val="5638162"/>
              <a:satOff val="-16181"/>
              <a:lumOff val="-25908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ECDAD837-96D7-4FD5-A4B5-8709D3D0D71A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2">
            <a:hueOff val="5011700"/>
            <a:satOff val="-14383"/>
            <a:lumOff val="-2302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u="none" kern="1200" dirty="0"/>
            <a:t>Infrastructure Investments</a:t>
          </a:r>
        </a:p>
      </dsp:txBody>
      <dsp:txXfrm>
        <a:off x="7844095" y="1598800"/>
        <a:ext cx="1922896" cy="1153737"/>
      </dsp:txXfrm>
    </dsp:sp>
    <dsp:sp modelId="{1D2F02E3-851B-48DF-B264-1BFC406FF914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0C03E0BF-F9D5-4AD9-A31A-190D34C9910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2">
            <a:hueOff val="5727657"/>
            <a:satOff val="-16438"/>
            <a:lumOff val="-2631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Building and improving roads, storage facilities, and distribution </a:t>
          </a:r>
        </a:p>
      </dsp:txBody>
      <dsp:txXfrm>
        <a:off x="748607" y="3194804"/>
        <a:ext cx="1922896" cy="1153737"/>
      </dsp:txXfrm>
    </dsp:sp>
    <dsp:sp modelId="{1F07F569-0E52-46BE-8F38-325D691C0A6D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Networks to enhance food tranportation and accessibility.</a:t>
          </a:r>
        </a:p>
      </dsp:txBody>
      <dsp:txXfrm>
        <a:off x="3113770" y="3194804"/>
        <a:ext cx="1922896" cy="11537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6B5202-AE02-47E7-A22D-742455A9D7E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01A9E-E54E-4CEB-9B97-90E73204F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59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01A9E-E54E-4CEB-9B97-90E73204F7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54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01A9E-E54E-4CEB-9B97-90E73204F7D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788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7298-1802-7201-FCD5-23D21EF03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2FB359-5628-0E47-378B-5105163F8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0F85B-80FA-7AC4-662D-882D535F3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12593-1069-824B-DB56-25E72E223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180B4-003B-CAFB-7F01-8B9EC7F7D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016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315C1-D260-67FA-E936-D9A29DE8C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052347-BEA7-8796-8195-62F967D28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75C1D-02BF-0AFE-370C-93DC78BB4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7D19C-E56E-D484-6E72-BFF7F93E2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59E2A-C0DA-5263-FC6E-4B9E809EC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14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F4093E-0AF0-0D8A-B313-C9F8D95CE5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8E8F39-DA3F-3A1C-5536-85D57AED3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B1EB-F53C-7600-2731-59B1E8768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75F01-3CF8-6F34-2F7F-BD4364F3F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800AD-2B00-1737-62B9-43F11CAEE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67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7A8D5-3F34-E580-2BBA-602B728D4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1EBAB-CE81-32D2-5F2C-93367B2F6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A8399-FD1C-B4F0-F334-374B8C09E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FDA65-BE42-0B3B-C5D0-58F11C99F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B6D39-D2C9-5C94-04A4-B3028157A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052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F95D6-9A73-DFF1-7735-2DF929B8F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3DF113-FDBE-2856-F4D1-C1DE2A5AA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E9D48-A0D2-7944-D832-779400AA2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23BFD-4434-E2F4-6665-9DFF7502D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BD6F3-A5D5-61FB-D9B8-42C2E1850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878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03CFB-928E-46F7-1CD7-810DF946F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B2843-2A1C-B486-5298-32DF38DAF6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9E2C97-2EC2-6F6F-6149-4621AE74A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4AD69-89EC-62D4-CFD5-988F2D15F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B80BE-53B0-FDEC-4BA8-8C561BA47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0C205B-8093-99D9-13F1-8741738EE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672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C2686-18C9-2A58-DBEA-0E4FBD7AD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91929-78A9-4703-8C8E-3EEBCA460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394E9B-B3E3-150B-01E1-C32D459FE0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B6DF7-0564-D1E4-C1D3-2F0C70AC41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8677A9-EB01-F72F-E583-1FB744B1B0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9429C1-33EF-BEB1-6509-9F4B556C8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7202C8-ECCD-DC4D-9430-4F2CCB58C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EB71C1-C50C-34C5-B220-B06BB259C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028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F5E72-38D7-4D58-4ACB-97BA2554E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CD8F0A-3F78-D9CD-6821-3EA5DAB46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0014B-2B7B-3EC8-5082-1719FE70A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9956C-C2EA-FA51-81C7-58510007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08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D94DEB-FA13-4711-D0E1-BCA6713DA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AF024E-0368-1993-6DE4-DBAEC1A96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3EFA82-2FC1-425C-D3C3-BC36E7CCA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13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885C1-16A7-822C-A905-2EFDBF5A3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9BFFB-3BFA-582D-7C17-BFAB978DD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87904-43A4-004E-C76A-F90E63A41A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3921E5-7CB3-92B9-BB94-5229D9478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3D1CD9-1382-9B3C-8370-FE946CF91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14AC48-C24A-1087-30A3-4FF911A6B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640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34C25-F05F-5283-0A00-3C5BF49EC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4B17A6-561A-126D-3145-9601B3E3A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9D4BE-6B2F-666E-9198-1F255EE1C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2C398-817C-9CA5-C8DD-014B5B622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33C913-ED29-AEA3-732A-07F86E7AD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0A4577-BA6D-85F9-D8BF-E630334B9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13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DF8D51-9732-BCC6-B4E6-A275524C7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D1FB0-4D00-3157-C07E-7825D20D8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AEF8F-4CBE-3EA1-395F-612935CF68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06170C-FFF9-4B50-A163-04C3223118B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B9CB8-28BA-08C2-8277-3C436B0AD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D65CF-0C82-FCC8-E91D-16C529562B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F0C38A-211F-4382-8850-4078ADF05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027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7" name="Rectangle 626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C7893B-6B37-DAEA-69C6-D886173C00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26720"/>
            <a:ext cx="10506456" cy="19191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Zero Hunger</a:t>
            </a:r>
          </a:p>
        </p:txBody>
      </p:sp>
      <p:sp>
        <p:nvSpPr>
          <p:cNvPr id="629" name="Rectangle 628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31" name="Rectangle 630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3100D3-6B68-F473-9D8C-8212A1CA54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3337269"/>
            <a:ext cx="10509504" cy="290568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/>
              <a:t>"Every meal shared brings us closer to a world without hunger."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361060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people raising their hands&#10;&#10;Description automatically generated">
            <a:extLst>
              <a:ext uri="{FF2B5EF4-FFF2-40B4-BE49-F238E27FC236}">
                <a16:creationId xmlns:a16="http://schemas.microsoft.com/office/drawing/2014/main" id="{B6DB83BE-0B3B-3F52-20D2-C6FB76771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9DB991-F2ED-8FA5-39ED-4A80E744E341}"/>
              </a:ext>
            </a:extLst>
          </p:cNvPr>
          <p:cNvSpPr txBox="1"/>
          <p:nvPr/>
        </p:nvSpPr>
        <p:spPr>
          <a:xfrm>
            <a:off x="274559" y="329471"/>
            <a:ext cx="6973821" cy="7504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53DE52-8172-7627-7849-6E6598553E41}"/>
              </a:ext>
            </a:extLst>
          </p:cNvPr>
          <p:cNvSpPr txBox="1"/>
          <p:nvPr/>
        </p:nvSpPr>
        <p:spPr>
          <a:xfrm>
            <a:off x="278875" y="233989"/>
            <a:ext cx="697275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A Call to Action: Strategies for a Hunger-Free Future</a:t>
            </a:r>
          </a:p>
          <a:p>
            <a:endParaRPr lang="en-US" sz="28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566C792-A744-25F0-6FC2-4F5466C096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609809"/>
              </p:ext>
            </p:extLst>
          </p:nvPr>
        </p:nvGraphicFramePr>
        <p:xfrm>
          <a:off x="274559" y="1295347"/>
          <a:ext cx="7142073" cy="5143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04">
                  <a:extLst>
                    <a:ext uri="{9D8B030D-6E8A-4147-A177-3AD203B41FA5}">
                      <a16:colId xmlns:a16="http://schemas.microsoft.com/office/drawing/2014/main" val="4005150909"/>
                    </a:ext>
                  </a:extLst>
                </a:gridCol>
                <a:gridCol w="4195969">
                  <a:extLst>
                    <a:ext uri="{9D8B030D-6E8A-4147-A177-3AD203B41FA5}">
                      <a16:colId xmlns:a16="http://schemas.microsoft.com/office/drawing/2014/main" val="87535780"/>
                    </a:ext>
                  </a:extLst>
                </a:gridCol>
              </a:tblGrid>
              <a:tr h="1285804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Holistic Approach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chemeClr val="tx1"/>
                          </a:solidFill>
                        </a:rPr>
                        <a:t>Address the interconnected economic, social, and environmental drives of hunger through coordinated, multisectoral action.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4589014"/>
                  </a:ext>
                </a:extLst>
              </a:tr>
              <a:tr h="1285804">
                <a:tc>
                  <a:txBody>
                    <a:bodyPr/>
                    <a:lstStyle/>
                    <a:p>
                      <a:r>
                        <a:rPr lang="en-US"/>
                        <a:t>Inclusive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Ensure that hunger reduction efforts empower marginalized communities and  promote gender equality.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944164"/>
                  </a:ext>
                </a:extLst>
              </a:tr>
              <a:tr h="1285804">
                <a:tc>
                  <a:txBody>
                    <a:bodyPr/>
                    <a:lstStyle/>
                    <a:p>
                      <a:r>
                        <a:rPr lang="en-US"/>
                        <a:t>Innovation and Technology 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Leverage the latest advancement in agriculture, food processing, and distribution to enhance productivity and accessibility.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48499"/>
                  </a:ext>
                </a:extLst>
              </a:tr>
              <a:tr h="1285804">
                <a:tc>
                  <a:txBody>
                    <a:bodyPr/>
                    <a:lstStyle/>
                    <a:p>
                      <a:r>
                        <a:rPr lang="en-US" dirty="0"/>
                        <a:t>Global Cooperation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Strengthen international partnerships, knowledge sharing, and resource mobilization to achieve the Zero Hunger goal.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36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277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243240-394A-761B-E7CF-A3FA7F890989}"/>
              </a:ext>
            </a:extLst>
          </p:cNvPr>
          <p:cNvSpPr txBox="1"/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54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6917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wood floor&#10;&#10;Description automatically generated">
            <a:extLst>
              <a:ext uri="{FF2B5EF4-FFF2-40B4-BE49-F238E27FC236}">
                <a16:creationId xmlns:a16="http://schemas.microsoft.com/office/drawing/2014/main" id="{E10F8276-E4B4-95AE-6B17-33FC13394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13BE3C-26E6-67C2-A808-BEC91A3CCC8B}"/>
              </a:ext>
            </a:extLst>
          </p:cNvPr>
          <p:cNvSpPr txBox="1"/>
          <p:nvPr/>
        </p:nvSpPr>
        <p:spPr>
          <a:xfrm>
            <a:off x="1264920" y="440174"/>
            <a:ext cx="96621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OUR TEAM</a:t>
            </a:r>
          </a:p>
        </p:txBody>
      </p:sp>
      <p:pic>
        <p:nvPicPr>
          <p:cNvPr id="7" name="Picture 6" descr="A person taking a selfie&#10;&#10;Description automatically generated">
            <a:extLst>
              <a:ext uri="{FF2B5EF4-FFF2-40B4-BE49-F238E27FC236}">
                <a16:creationId xmlns:a16="http://schemas.microsoft.com/office/drawing/2014/main" id="{F8AC27C0-3B27-E8DC-3057-281F91F89C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949" r="18315" b="-976"/>
          <a:stretch/>
        </p:blipFill>
        <p:spPr>
          <a:xfrm>
            <a:off x="1380436" y="1247914"/>
            <a:ext cx="1811170" cy="217980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3E3E6E-5CCD-0E88-3AB5-CEDDA88F6578}"/>
              </a:ext>
            </a:extLst>
          </p:cNvPr>
          <p:cNvSpPr txBox="1"/>
          <p:nvPr/>
        </p:nvSpPr>
        <p:spPr>
          <a:xfrm>
            <a:off x="3393440" y="1864409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NAME – Disandu Perera</a:t>
            </a:r>
          </a:p>
          <a:p>
            <a:r>
              <a:rPr lang="en-US" sz="1800" b="1" dirty="0"/>
              <a:t>UOW ID -  w2052093</a:t>
            </a:r>
          </a:p>
          <a:p>
            <a:r>
              <a:rPr lang="en-US" sz="1800" b="1" dirty="0"/>
              <a:t>IIT ID - 20220794</a:t>
            </a:r>
          </a:p>
        </p:txBody>
      </p:sp>
      <p:pic>
        <p:nvPicPr>
          <p:cNvPr id="11" name="Picture 10" descr="A person standing outside with his hands in his pockets&#10;&#10;Description automatically generated">
            <a:extLst>
              <a:ext uri="{FF2B5EF4-FFF2-40B4-BE49-F238E27FC236}">
                <a16:creationId xmlns:a16="http://schemas.microsoft.com/office/drawing/2014/main" id="{4B9D234F-8F7D-94D3-CA72-E90F0DD90F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480" t="18154" r="6722" b="13846"/>
          <a:stretch/>
        </p:blipFill>
        <p:spPr>
          <a:xfrm>
            <a:off x="1381539" y="3890890"/>
            <a:ext cx="1813326" cy="227693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FC05E5-EE98-DD72-FC6B-C2F690371973}"/>
              </a:ext>
            </a:extLst>
          </p:cNvPr>
          <p:cNvSpPr txBox="1"/>
          <p:nvPr/>
        </p:nvSpPr>
        <p:spPr>
          <a:xfrm>
            <a:off x="3393440" y="475041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NAME – Vidura Baddage</a:t>
            </a:r>
          </a:p>
          <a:p>
            <a:r>
              <a:rPr lang="en-US" sz="1800" b="1" dirty="0"/>
              <a:t>UOW ID – w2051870</a:t>
            </a:r>
          </a:p>
          <a:p>
            <a:r>
              <a:rPr lang="en-US" sz="1800" b="1" dirty="0"/>
              <a:t>IIT ID - 20231067</a:t>
            </a:r>
          </a:p>
        </p:txBody>
      </p:sp>
      <p:pic>
        <p:nvPicPr>
          <p:cNvPr id="14" name="Picture 13" descr="A person holding a camera&#10;&#10;Description automatically generated">
            <a:extLst>
              <a:ext uri="{FF2B5EF4-FFF2-40B4-BE49-F238E27FC236}">
                <a16:creationId xmlns:a16="http://schemas.microsoft.com/office/drawing/2014/main" id="{49AB22E4-FD34-A0CE-832E-D9ECD6300CB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350" t="6010" r="-3422" b="27250"/>
          <a:stretch/>
        </p:blipFill>
        <p:spPr>
          <a:xfrm>
            <a:off x="7389844" y="1336243"/>
            <a:ext cx="1826555" cy="217383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99D76B7-F3B3-8A94-ED82-36542CCAFB6D}"/>
              </a:ext>
            </a:extLst>
          </p:cNvPr>
          <p:cNvSpPr txBox="1"/>
          <p:nvPr/>
        </p:nvSpPr>
        <p:spPr>
          <a:xfrm>
            <a:off x="9345834" y="1888533"/>
            <a:ext cx="6096000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 dirty="0"/>
              <a:t>NAME – Bihandu Methsilu</a:t>
            </a:r>
          </a:p>
          <a:p>
            <a:r>
              <a:rPr lang="en-US" b="1" dirty="0"/>
              <a:t>UOW ID – w2053763</a:t>
            </a:r>
          </a:p>
          <a:p>
            <a:r>
              <a:rPr lang="en-US" b="1" dirty="0"/>
              <a:t>IIT ID - 20222346</a:t>
            </a:r>
          </a:p>
        </p:txBody>
      </p:sp>
      <p:pic>
        <p:nvPicPr>
          <p:cNvPr id="17" name="Picture 16" descr="A person standing in front of a flower arch&#10;&#10;Description automatically generated">
            <a:extLst>
              <a:ext uri="{FF2B5EF4-FFF2-40B4-BE49-F238E27FC236}">
                <a16:creationId xmlns:a16="http://schemas.microsoft.com/office/drawing/2014/main" id="{D7D949B8-213A-BAA3-71AB-8B835075324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868" t="7367" r="11952" b="21505"/>
          <a:stretch/>
        </p:blipFill>
        <p:spPr>
          <a:xfrm>
            <a:off x="7394943" y="3890890"/>
            <a:ext cx="1821456" cy="228620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6CEE354-2E45-50B0-90D3-A51DCFA5A6DE}"/>
              </a:ext>
            </a:extLst>
          </p:cNvPr>
          <p:cNvSpPr txBox="1"/>
          <p:nvPr/>
        </p:nvSpPr>
        <p:spPr>
          <a:xfrm>
            <a:off x="9345834" y="4865766"/>
            <a:ext cx="3512996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800" b="1" dirty="0"/>
              <a:t>NAME – Dineth Jayasuriya</a:t>
            </a:r>
          </a:p>
          <a:p>
            <a:r>
              <a:rPr lang="en-US" sz="1800" b="1" dirty="0"/>
              <a:t>UOW ID – w2052288</a:t>
            </a:r>
          </a:p>
          <a:p>
            <a:r>
              <a:rPr lang="en-US" sz="1800" b="1" dirty="0"/>
              <a:t>IIT ID - 20220601</a:t>
            </a:r>
          </a:p>
        </p:txBody>
      </p:sp>
    </p:spTree>
    <p:extLst>
      <p:ext uri="{BB962C8B-B14F-4D97-AF65-F5344CB8AC3E}">
        <p14:creationId xmlns:p14="http://schemas.microsoft.com/office/powerpoint/2010/main" val="294325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6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9" name="Rectangle 108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DE9CCA-D483-68A3-D6FE-736182EE2BED}"/>
              </a:ext>
            </a:extLst>
          </p:cNvPr>
          <p:cNvSpPr txBox="1"/>
          <p:nvPr/>
        </p:nvSpPr>
        <p:spPr>
          <a:xfrm>
            <a:off x="761803" y="501651"/>
            <a:ext cx="4646904" cy="16245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dirty="0">
                <a:latin typeface="+mj-lt"/>
                <a:ea typeface="+mj-ea"/>
                <a:cs typeface="+mj-cs"/>
              </a:rPr>
              <a:t>Zero Hunger: Achieving the UN Sustainable Development Goal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49BA9DDB-642A-740D-2CA2-560CAB0BA111}"/>
              </a:ext>
            </a:extLst>
          </p:cNvPr>
          <p:cNvSpPr/>
          <p:nvPr/>
        </p:nvSpPr>
        <p:spPr>
          <a:xfrm>
            <a:off x="761802" y="2743200"/>
            <a:ext cx="4646905" cy="3613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Ending hunger and achieving food security is a critical global challenge that requires a collaborative, multifaceted approach. 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United Nations' Sustainable Development Goal #2 aims to end all forms of hunger and malnutrition by 2030, ensuring everyone has access to safe, nutritious, and sufficient food year-round.</a:t>
            </a:r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806F56F5-C5E4-0BFD-1FFA-029244E621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306" b="16684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20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B063ECB4-48B8-DAA5-B52D-49CA8BDA1DC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671" b="10716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F5AF4-B694-D46C-635F-B46D3D89067F}"/>
              </a:ext>
            </a:extLst>
          </p:cNvPr>
          <p:cNvSpPr txBox="1"/>
          <p:nvPr/>
        </p:nvSpPr>
        <p:spPr>
          <a:xfrm>
            <a:off x="6115317" y="1910080"/>
            <a:ext cx="5247340" cy="5242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b="1" dirty="0"/>
              <a:t>1. Prevalence of Hunger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Globally, over 800 million people suffer from chronic hunger and malnutrition, with the majority located in sub-Saharan Africa and Asia.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b="1" dirty="0"/>
              <a:t>2. Causes of Hunger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Poverty, conflict, climate change, and lack of access to agricultural resources are key drivers of food insecurity worldwide.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b="1" dirty="0"/>
              <a:t>3. Consequences of Hunger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Hunger and malnutrition have devastating impacts on health, education, and economic development, perpetuating cycles of poverty.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9C6B9B-EF2E-96C0-1C81-62B784B49AF1}"/>
              </a:ext>
            </a:extLst>
          </p:cNvPr>
          <p:cNvSpPr txBox="1"/>
          <p:nvPr/>
        </p:nvSpPr>
        <p:spPr>
          <a:xfrm>
            <a:off x="5768338" y="1142999"/>
            <a:ext cx="6065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Understanding the Global Challenge of Hunger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943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08BC6A-1F32-4DEE-370D-FF88BFD23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6" name="Rectangle 135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A9B5E1-FA0A-3270-E9FB-4F987AD0ECB0}"/>
              </a:ext>
            </a:extLst>
          </p:cNvPr>
          <p:cNvSpPr txBox="1"/>
          <p:nvPr/>
        </p:nvSpPr>
        <p:spPr>
          <a:xfrm>
            <a:off x="1115568" y="548640"/>
            <a:ext cx="10168128" cy="117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Drivers of Hunger and Malnutrition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037C18-D9B1-EB80-826A-7700ECEB6538}"/>
              </a:ext>
            </a:extLst>
          </p:cNvPr>
          <p:cNvSpPr txBox="1"/>
          <p:nvPr/>
        </p:nvSpPr>
        <p:spPr>
          <a:xfrm>
            <a:off x="1115568" y="2276856"/>
            <a:ext cx="10168128" cy="5668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/>
              <a:t> 1. </a:t>
            </a: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Poverty and Inequality</a:t>
            </a:r>
            <a:endParaRPr lang="en-US" sz="2200" dirty="0"/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 Lack of economic opportunities and unequal distribution of wealth prevent the poorest from accessing sufficient, nutritious food.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2. </a:t>
            </a:r>
            <a:r>
              <a:rPr lang="en-US" sz="2400" dirty="0">
                <a:solidFill>
                  <a:srgbClr val="5C4E3D"/>
                </a:solidFill>
                <a:latin typeface="Libre Baskerville"/>
              </a:rPr>
              <a:t>Conflict and Displacement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/>
                <a:cs typeface="Calibri"/>
              </a:rPr>
              <a:t>Civil wars, political instability, and forced migration disrupt agricultural production and food supply chains.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Calibri"/>
              <a:cs typeface="Calibri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latin typeface="Calibri"/>
                <a:cs typeface="Calibri"/>
              </a:rPr>
              <a:t>3.</a:t>
            </a:r>
            <a:r>
              <a:rPr lang="en-US" sz="2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Climate Change and Environmental Degradation</a:t>
            </a:r>
            <a:endParaRPr lang="en-US" sz="2400" dirty="0"/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Extreme weather events, droughts, and soil depletion reduce crop yields and livestock productivity.</a:t>
            </a:r>
            <a:endParaRPr lang="en-US" sz="2400" dirty="0"/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Calibri"/>
              <a:cs typeface="Calibri"/>
            </a:endParaRP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C4E3D"/>
              </a:solidFill>
              <a:latin typeface="Libre Baskerville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35869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44A319-9BDF-8F38-35EE-21D3D01B9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icture 151">
            <a:extLst>
              <a:ext uri="{FF2B5EF4-FFF2-40B4-BE49-F238E27FC236}">
                <a16:creationId xmlns:a16="http://schemas.microsoft.com/office/drawing/2014/main" id="{065B072E-12E8-3B40-8490-FF3370A3632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3" name="Rectangle 152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A02C00-CDE1-9322-2784-EAB7AFD80147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Initiatives to Increase Food Production and Access 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7E1125AD-9818-DCEB-3F04-3F9FE1202B5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58105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0890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8B21345-E3AE-D5DB-644B-F78887DC82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555" b="17321"/>
          <a:stretch/>
        </p:blipFill>
        <p:spPr>
          <a:xfrm>
            <a:off x="0" y="775"/>
            <a:ext cx="12192000" cy="1981400"/>
          </a:xfrm>
          <a:prstGeom prst="rect">
            <a:avLst/>
          </a:prstGeom>
        </p:spPr>
      </p:pic>
      <p:sp>
        <p:nvSpPr>
          <p:cNvPr id="22" name="Text 2">
            <a:extLst>
              <a:ext uri="{FF2B5EF4-FFF2-40B4-BE49-F238E27FC236}">
                <a16:creationId xmlns:a16="http://schemas.microsoft.com/office/drawing/2014/main" id="{E5B2690E-2A00-3814-E614-7284E91016CE}"/>
              </a:ext>
            </a:extLst>
          </p:cNvPr>
          <p:cNvSpPr/>
          <p:nvPr/>
        </p:nvSpPr>
        <p:spPr>
          <a:xfrm>
            <a:off x="206712" y="2996789"/>
            <a:ext cx="2398157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Access to Resources</a:t>
            </a:r>
            <a:endParaRPr lang="en-US" sz="1850" dirty="0"/>
          </a:p>
        </p:txBody>
      </p:sp>
      <p:sp>
        <p:nvSpPr>
          <p:cNvPr id="23" name="Text 3">
            <a:extLst>
              <a:ext uri="{FF2B5EF4-FFF2-40B4-BE49-F238E27FC236}">
                <a16:creationId xmlns:a16="http://schemas.microsoft.com/office/drawing/2014/main" id="{8803737B-AA41-204D-6A4D-B8B9213B94B9}"/>
              </a:ext>
            </a:extLst>
          </p:cNvPr>
          <p:cNvSpPr/>
          <p:nvPr/>
        </p:nvSpPr>
        <p:spPr>
          <a:xfrm>
            <a:off x="206712" y="3550628"/>
            <a:ext cx="615755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Providing smallholder farmers with land tenure, credit, training, and inputs to improve their productivity and incomes.</a:t>
            </a:r>
            <a:endParaRPr lang="en-US" sz="1450" dirty="0"/>
          </a:p>
        </p:txBody>
      </p:sp>
      <p:sp>
        <p:nvSpPr>
          <p:cNvPr id="24" name="Text 5">
            <a:extLst>
              <a:ext uri="{FF2B5EF4-FFF2-40B4-BE49-F238E27FC236}">
                <a16:creationId xmlns:a16="http://schemas.microsoft.com/office/drawing/2014/main" id="{10056F0A-F2E2-F569-32B9-05359CB6E1F1}"/>
              </a:ext>
            </a:extLst>
          </p:cNvPr>
          <p:cNvSpPr/>
          <p:nvPr/>
        </p:nvSpPr>
        <p:spPr>
          <a:xfrm>
            <a:off x="7019171" y="2998869"/>
            <a:ext cx="3514487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Strengthening Local Markets</a:t>
            </a:r>
            <a:endParaRPr lang="en-US" sz="1850" dirty="0"/>
          </a:p>
        </p:txBody>
      </p:sp>
      <p:sp>
        <p:nvSpPr>
          <p:cNvPr id="25" name="Text 6">
            <a:extLst>
              <a:ext uri="{FF2B5EF4-FFF2-40B4-BE49-F238E27FC236}">
                <a16:creationId xmlns:a16="http://schemas.microsoft.com/office/drawing/2014/main" id="{DC697E63-E98F-C246-0C14-8537F284CED5}"/>
              </a:ext>
            </a:extLst>
          </p:cNvPr>
          <p:cNvSpPr/>
          <p:nvPr/>
        </p:nvSpPr>
        <p:spPr>
          <a:xfrm>
            <a:off x="7019171" y="3430862"/>
            <a:ext cx="451163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Developing local value chains, infrastructure, and procurement programs to connect smallholders to reliable markets.</a:t>
            </a:r>
            <a:endParaRPr lang="en-US" sz="1450" dirty="0"/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954B5EAA-6C96-E00C-3DDB-ABD84E651718}"/>
              </a:ext>
            </a:extLst>
          </p:cNvPr>
          <p:cNvSpPr/>
          <p:nvPr/>
        </p:nvSpPr>
        <p:spPr>
          <a:xfrm>
            <a:off x="206712" y="4990346"/>
            <a:ext cx="3400187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Community Empowerment</a:t>
            </a:r>
            <a:endParaRPr lang="en-US" sz="1850" dirty="0"/>
          </a:p>
        </p:txBody>
      </p:sp>
      <p:sp>
        <p:nvSpPr>
          <p:cNvPr id="27" name="Text 9">
            <a:extLst>
              <a:ext uri="{FF2B5EF4-FFF2-40B4-BE49-F238E27FC236}">
                <a16:creationId xmlns:a16="http://schemas.microsoft.com/office/drawing/2014/main" id="{B1E40232-D984-CF45-54D0-C307C22018EE}"/>
              </a:ext>
            </a:extLst>
          </p:cNvPr>
          <p:cNvSpPr/>
          <p:nvPr/>
        </p:nvSpPr>
        <p:spPr>
          <a:xfrm>
            <a:off x="227131" y="5447321"/>
            <a:ext cx="6157555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Engaging local communities in the design and implementation of hunger reduction strategies to ensure they are context-specific and effective.</a:t>
            </a:r>
            <a:endParaRPr lang="en-US" sz="1450" dirty="0"/>
          </a:p>
        </p:txBody>
      </p:sp>
      <p:sp>
        <p:nvSpPr>
          <p:cNvPr id="28" name="Text 11">
            <a:extLst>
              <a:ext uri="{FF2B5EF4-FFF2-40B4-BE49-F238E27FC236}">
                <a16:creationId xmlns:a16="http://schemas.microsoft.com/office/drawing/2014/main" id="{C026ADE8-89A7-D00B-0A81-847FA1F1BD31}"/>
              </a:ext>
            </a:extLst>
          </p:cNvPr>
          <p:cNvSpPr/>
          <p:nvPr/>
        </p:nvSpPr>
        <p:spPr>
          <a:xfrm>
            <a:off x="7019171" y="4990346"/>
            <a:ext cx="2380536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Gender Equity</a:t>
            </a:r>
            <a:endParaRPr lang="en-US" sz="1850" dirty="0"/>
          </a:p>
        </p:txBody>
      </p:sp>
      <p:sp>
        <p:nvSpPr>
          <p:cNvPr id="29" name="Text 12">
            <a:extLst>
              <a:ext uri="{FF2B5EF4-FFF2-40B4-BE49-F238E27FC236}">
                <a16:creationId xmlns:a16="http://schemas.microsoft.com/office/drawing/2014/main" id="{C983B599-AB60-CCA6-8CAB-FE0D23A64BFE}"/>
              </a:ext>
            </a:extLst>
          </p:cNvPr>
          <p:cNvSpPr/>
          <p:nvPr/>
        </p:nvSpPr>
        <p:spPr>
          <a:xfrm>
            <a:off x="6968370" y="5447321"/>
            <a:ext cx="486723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Promoting equal access to resources and decision-making for women, who play a crucial role in household food security.</a:t>
            </a:r>
            <a:endParaRPr lang="en-US" sz="14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F22E4C-99AD-916B-CC36-71AE77CC0678}"/>
              </a:ext>
            </a:extLst>
          </p:cNvPr>
          <p:cNvSpPr txBox="1"/>
          <p:nvPr/>
        </p:nvSpPr>
        <p:spPr>
          <a:xfrm>
            <a:off x="1711960" y="2004060"/>
            <a:ext cx="108839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Empowering Smallholder Farmers and Local Communities </a:t>
            </a:r>
          </a:p>
        </p:txBody>
      </p:sp>
    </p:spTree>
    <p:extLst>
      <p:ext uri="{BB962C8B-B14F-4D97-AF65-F5344CB8AC3E}">
        <p14:creationId xmlns:p14="http://schemas.microsoft.com/office/powerpoint/2010/main" val="1737268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andscape with trees and hills&#10;&#10;Description automatically generated">
            <a:extLst>
              <a:ext uri="{FF2B5EF4-FFF2-40B4-BE49-F238E27FC236}">
                <a16:creationId xmlns:a16="http://schemas.microsoft.com/office/drawing/2014/main" id="{A02B7E5C-CDA2-B188-4CFC-80A0AD711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14" y="4885"/>
            <a:ext cx="12199028" cy="22618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B2A82F-7E1D-13FD-756D-EF75523F603B}"/>
              </a:ext>
            </a:extLst>
          </p:cNvPr>
          <p:cNvSpPr txBox="1"/>
          <p:nvPr/>
        </p:nvSpPr>
        <p:spPr>
          <a:xfrm>
            <a:off x="2872220" y="2525361"/>
            <a:ext cx="643234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latin typeface="Times New Roman"/>
                <a:cs typeface="Times New Roman"/>
              </a:rPr>
              <a:t>Leveraging Technology and Innovation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DD5D4C-60B1-5FDC-DB99-36458873D35E}"/>
              </a:ext>
            </a:extLst>
          </p:cNvPr>
          <p:cNvSpPr txBox="1"/>
          <p:nvPr/>
        </p:nvSpPr>
        <p:spPr>
          <a:xfrm>
            <a:off x="246641" y="3565997"/>
            <a:ext cx="2855423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Precision Farming</a:t>
            </a:r>
          </a:p>
          <a:p>
            <a:endParaRPr lang="en-US" dirty="0"/>
          </a:p>
          <a:p>
            <a:r>
              <a:rPr lang="en-US" dirty="0"/>
              <a:t>Leveraging satellite data, drones, and sensors to optimize inputs, monitor crop health, and enhance productivity.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5BFEE3-FAD9-B3F0-43FA-13EE7BA14AFD}"/>
              </a:ext>
            </a:extLst>
          </p:cNvPr>
          <p:cNvSpPr txBox="1"/>
          <p:nvPr/>
        </p:nvSpPr>
        <p:spPr>
          <a:xfrm>
            <a:off x="3340534" y="3565995"/>
            <a:ext cx="3024633" cy="249299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Digital Extension    Services</a:t>
            </a:r>
          </a:p>
          <a:p>
            <a:endParaRPr lang="en-US" dirty="0"/>
          </a:p>
          <a:p>
            <a:r>
              <a:rPr lang="en-US" dirty="0"/>
              <a:t>Using mobile apps and digital platforms to provide farmers with real-time information, best practice, and market access.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A67AEA-7CA1-3C8F-435C-CE03DA81102E}"/>
              </a:ext>
            </a:extLst>
          </p:cNvPr>
          <p:cNvSpPr txBox="1"/>
          <p:nvPr/>
        </p:nvSpPr>
        <p:spPr>
          <a:xfrm>
            <a:off x="6603637" y="3565995"/>
            <a:ext cx="2517002" cy="27699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Renewable Energy</a:t>
            </a:r>
          </a:p>
          <a:p>
            <a:endParaRPr lang="en-US" dirty="0"/>
          </a:p>
          <a:p>
            <a:r>
              <a:rPr lang="en-US" dirty="0"/>
              <a:t>Harnessing solar, wind, and other renewable sources to power irrigation systems and post- harvesting processing.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81BEB3-F187-DCA6-35A1-A9BD607F66C1}"/>
              </a:ext>
            </a:extLst>
          </p:cNvPr>
          <p:cNvSpPr txBox="1"/>
          <p:nvPr/>
        </p:nvSpPr>
        <p:spPr>
          <a:xfrm>
            <a:off x="9319697" y="3565997"/>
            <a:ext cx="2891289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/>
              <a:t>Biotechnology</a:t>
            </a:r>
          </a:p>
          <a:p>
            <a:endParaRPr lang="en-US" u="sng" dirty="0"/>
          </a:p>
          <a:p>
            <a:r>
              <a:rPr lang="en-US" dirty="0"/>
              <a:t>Developing genetically modified crops and livestock that are more resilient to pests, diseases, and climate change.</a:t>
            </a:r>
          </a:p>
        </p:txBody>
      </p:sp>
    </p:spTree>
    <p:extLst>
      <p:ext uri="{BB962C8B-B14F-4D97-AF65-F5344CB8AC3E}">
        <p14:creationId xmlns:p14="http://schemas.microsoft.com/office/powerpoint/2010/main" val="2910314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424EA8-14A9-5A00-6D4F-055F7913611D}"/>
              </a:ext>
            </a:extLst>
          </p:cNvPr>
          <p:cNvSpPr txBox="1"/>
          <p:nvPr/>
        </p:nvSpPr>
        <p:spPr>
          <a:xfrm>
            <a:off x="2447924" y="2095199"/>
            <a:ext cx="670877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/>
              <a:t>Strengthening Partnerships and Collaboration</a:t>
            </a: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79B38F0-A8AE-4063-03D0-CCEF0BE6533B}"/>
              </a:ext>
            </a:extLst>
          </p:cNvPr>
          <p:cNvSpPr/>
          <p:nvPr/>
        </p:nvSpPr>
        <p:spPr>
          <a:xfrm>
            <a:off x="79375" y="2787650"/>
            <a:ext cx="3883025" cy="1276350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55EBCFE-F19E-423D-4C70-396F266C34D2}"/>
              </a:ext>
            </a:extLst>
          </p:cNvPr>
          <p:cNvSpPr/>
          <p:nvPr/>
        </p:nvSpPr>
        <p:spPr>
          <a:xfrm>
            <a:off x="3860799" y="2787650"/>
            <a:ext cx="3883025" cy="1276350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98252D18-9FED-8607-FCC7-32EF696511B8}"/>
              </a:ext>
            </a:extLst>
          </p:cNvPr>
          <p:cNvSpPr/>
          <p:nvPr/>
        </p:nvSpPr>
        <p:spPr>
          <a:xfrm>
            <a:off x="7566024" y="2787650"/>
            <a:ext cx="4254500" cy="1276350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1FF1A8-3386-13F2-E879-9E7CEA43EA78}"/>
              </a:ext>
            </a:extLst>
          </p:cNvPr>
          <p:cNvSpPr txBox="1"/>
          <p:nvPr/>
        </p:nvSpPr>
        <p:spPr>
          <a:xfrm>
            <a:off x="476250" y="4318000"/>
            <a:ext cx="2819400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/>
              <a:t>Government Policies</a:t>
            </a:r>
          </a:p>
          <a:p>
            <a:endParaRPr lang="en-US" sz="2000" dirty="0"/>
          </a:p>
          <a:p>
            <a:r>
              <a:rPr lang="en-US" sz="1400" dirty="0"/>
              <a:t>Implementing coherent national</a:t>
            </a:r>
          </a:p>
          <a:p>
            <a:r>
              <a:rPr lang="en-US" sz="1400" dirty="0"/>
              <a:t>strategies and policies to coordinate hunger reduction efforts across ministries and agencies.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16D9D2-6774-E90B-1C6A-DD7CCFFC1E6E}"/>
              </a:ext>
            </a:extLst>
          </p:cNvPr>
          <p:cNvSpPr txBox="1"/>
          <p:nvPr/>
        </p:nvSpPr>
        <p:spPr>
          <a:xfrm>
            <a:off x="3962400" y="4460875"/>
            <a:ext cx="2997200" cy="1508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Private Sector Engagement</a:t>
            </a:r>
          </a:p>
          <a:p>
            <a:endParaRPr lang="en-US" dirty="0"/>
          </a:p>
          <a:p>
            <a:r>
              <a:rPr lang="en-US" sz="1400" dirty="0"/>
              <a:t>Partnering with companies to leverage their resources, expertise, and distribution networks to improve food systems.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111387-2EA7-D9BC-8CB2-0872D5945F5F}"/>
              </a:ext>
            </a:extLst>
          </p:cNvPr>
          <p:cNvSpPr txBox="1"/>
          <p:nvPr/>
        </p:nvSpPr>
        <p:spPr>
          <a:xfrm>
            <a:off x="7978774" y="4467225"/>
            <a:ext cx="3441699" cy="1508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Civil Society Collaboration</a:t>
            </a:r>
          </a:p>
          <a:p>
            <a:endParaRPr lang="en-US" dirty="0"/>
          </a:p>
          <a:p>
            <a:r>
              <a:rPr lang="en-US" sz="1400" dirty="0"/>
              <a:t>Working with NGOs, community groups,</a:t>
            </a:r>
          </a:p>
          <a:p>
            <a:r>
              <a:rPr lang="en-US" sz="1400" dirty="0"/>
              <a:t>And grassroots or organizations to ensure</a:t>
            </a:r>
          </a:p>
          <a:p>
            <a:r>
              <a:rPr lang="en-US" sz="1400" dirty="0"/>
              <a:t>hunger interventions are locally relevant </a:t>
            </a:r>
          </a:p>
          <a:p>
            <a:r>
              <a:rPr lang="en-US" sz="1400" dirty="0"/>
              <a:t>And inclusive.</a:t>
            </a:r>
          </a:p>
        </p:txBody>
      </p:sp>
      <p:pic>
        <p:nvPicPr>
          <p:cNvPr id="12" name="Picture 11" descr="A person holding her hands&#10;&#10;Description automatically generated">
            <a:extLst>
              <a:ext uri="{FF2B5EF4-FFF2-40B4-BE49-F238E27FC236}">
                <a16:creationId xmlns:a16="http://schemas.microsoft.com/office/drawing/2014/main" id="{E1A5772E-7C24-0FF6-6D50-1A7B572299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8" b="8636"/>
          <a:stretch/>
        </p:blipFill>
        <p:spPr>
          <a:xfrm>
            <a:off x="-7144" y="511"/>
            <a:ext cx="12199154" cy="192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60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708</Words>
  <Application>Microsoft Office PowerPoint</Application>
  <PresentationFormat>Widescreen</PresentationFormat>
  <Paragraphs>103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DM Sans</vt:lpstr>
      <vt:lpstr>Libre Baskerville</vt:lpstr>
      <vt:lpstr>Times New Roman</vt:lpstr>
      <vt:lpstr>Office Theme</vt:lpstr>
      <vt:lpstr>Zero Hunger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Disandu Perera</dc:creator>
  <cp:lastModifiedBy>Disandu Perera</cp:lastModifiedBy>
  <cp:revision>2</cp:revision>
  <dcterms:created xsi:type="dcterms:W3CDTF">2024-11-03T14:51:55Z</dcterms:created>
  <dcterms:modified xsi:type="dcterms:W3CDTF">2024-11-03T19:29:17Z</dcterms:modified>
</cp:coreProperties>
</file>

<file path=docProps/thumbnail.jpeg>
</file>